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4"/>
    <p:sldMasterId id="2147483666" r:id="rId5"/>
  </p:sldMasterIdLst>
  <p:notesMasterIdLst>
    <p:notesMasterId r:id="rId18"/>
  </p:notesMasterIdLst>
  <p:sldIdLst>
    <p:sldId id="3587" r:id="rId6"/>
    <p:sldId id="441" r:id="rId7"/>
    <p:sldId id="3586" r:id="rId8"/>
    <p:sldId id="439" r:id="rId9"/>
    <p:sldId id="3499" r:id="rId10"/>
    <p:sldId id="3540" r:id="rId11"/>
    <p:sldId id="3528" r:id="rId12"/>
    <p:sldId id="442" r:id="rId13"/>
    <p:sldId id="1635" r:id="rId14"/>
    <p:sldId id="1632" r:id="rId15"/>
    <p:sldId id="1634" r:id="rId16"/>
    <p:sldId id="1637" r:id="rId17"/>
  </p:sldIdLst>
  <p:sldSz cx="12192000" cy="6858000"/>
  <p:notesSz cx="7010400" cy="9296400"/>
  <p:defaultTextStyle>
    <a:defPPr>
      <a:defRPr lang="en-US"/>
    </a:defPPr>
    <a:lvl1pPr algn="l" rtl="0" fontAlgn="base">
      <a:spcBef>
        <a:spcPct val="0"/>
      </a:spcBef>
      <a:spcAft>
        <a:spcPct val="0"/>
      </a:spcAft>
      <a:defRPr sz="2000" kern="1200">
        <a:solidFill>
          <a:srgbClr val="545555"/>
        </a:solidFill>
        <a:latin typeface="Arial" charset="0"/>
        <a:ea typeface="ＭＳ Ｐゴシック"/>
        <a:cs typeface="ＭＳ Ｐゴシック"/>
      </a:defRPr>
    </a:lvl1pPr>
    <a:lvl2pPr marL="457200" algn="l" rtl="0" fontAlgn="base">
      <a:spcBef>
        <a:spcPct val="0"/>
      </a:spcBef>
      <a:spcAft>
        <a:spcPct val="0"/>
      </a:spcAft>
      <a:defRPr sz="2000" kern="1200">
        <a:solidFill>
          <a:srgbClr val="545555"/>
        </a:solidFill>
        <a:latin typeface="Arial" charset="0"/>
        <a:ea typeface="ＭＳ Ｐゴシック"/>
        <a:cs typeface="ＭＳ Ｐゴシック"/>
      </a:defRPr>
    </a:lvl2pPr>
    <a:lvl3pPr marL="914400" algn="l" rtl="0" fontAlgn="base">
      <a:spcBef>
        <a:spcPct val="0"/>
      </a:spcBef>
      <a:spcAft>
        <a:spcPct val="0"/>
      </a:spcAft>
      <a:defRPr sz="2000" kern="1200">
        <a:solidFill>
          <a:srgbClr val="545555"/>
        </a:solidFill>
        <a:latin typeface="Arial" charset="0"/>
        <a:ea typeface="ＭＳ Ｐゴシック"/>
        <a:cs typeface="ＭＳ Ｐゴシック"/>
      </a:defRPr>
    </a:lvl3pPr>
    <a:lvl4pPr marL="1371600" algn="l" rtl="0" fontAlgn="base">
      <a:spcBef>
        <a:spcPct val="0"/>
      </a:spcBef>
      <a:spcAft>
        <a:spcPct val="0"/>
      </a:spcAft>
      <a:defRPr sz="2000" kern="1200">
        <a:solidFill>
          <a:srgbClr val="545555"/>
        </a:solidFill>
        <a:latin typeface="Arial" charset="0"/>
        <a:ea typeface="ＭＳ Ｐゴシック"/>
        <a:cs typeface="ＭＳ Ｐゴシック"/>
      </a:defRPr>
    </a:lvl4pPr>
    <a:lvl5pPr marL="1828800" algn="l" rtl="0" fontAlgn="base">
      <a:spcBef>
        <a:spcPct val="0"/>
      </a:spcBef>
      <a:spcAft>
        <a:spcPct val="0"/>
      </a:spcAft>
      <a:defRPr sz="2000" kern="1200">
        <a:solidFill>
          <a:srgbClr val="545555"/>
        </a:solidFill>
        <a:latin typeface="Arial" charset="0"/>
        <a:ea typeface="ＭＳ Ｐゴシック"/>
        <a:cs typeface="ＭＳ Ｐゴシック"/>
      </a:defRPr>
    </a:lvl5pPr>
    <a:lvl6pPr marL="2286000" algn="l" defTabSz="914400" rtl="0" eaLnBrk="1" latinLnBrk="0" hangingPunct="1">
      <a:defRPr sz="2000" kern="1200">
        <a:solidFill>
          <a:srgbClr val="545555"/>
        </a:solidFill>
        <a:latin typeface="Arial" charset="0"/>
        <a:ea typeface="ＭＳ Ｐゴシック"/>
        <a:cs typeface="ＭＳ Ｐゴシック"/>
      </a:defRPr>
    </a:lvl6pPr>
    <a:lvl7pPr marL="2743200" algn="l" defTabSz="914400" rtl="0" eaLnBrk="1" latinLnBrk="0" hangingPunct="1">
      <a:defRPr sz="2000" kern="1200">
        <a:solidFill>
          <a:srgbClr val="545555"/>
        </a:solidFill>
        <a:latin typeface="Arial" charset="0"/>
        <a:ea typeface="ＭＳ Ｐゴシック"/>
        <a:cs typeface="ＭＳ Ｐゴシック"/>
      </a:defRPr>
    </a:lvl7pPr>
    <a:lvl8pPr marL="3200400" algn="l" defTabSz="914400" rtl="0" eaLnBrk="1" latinLnBrk="0" hangingPunct="1">
      <a:defRPr sz="2000" kern="1200">
        <a:solidFill>
          <a:srgbClr val="545555"/>
        </a:solidFill>
        <a:latin typeface="Arial" charset="0"/>
        <a:ea typeface="ＭＳ Ｐゴシック"/>
        <a:cs typeface="ＭＳ Ｐゴシック"/>
      </a:defRPr>
    </a:lvl8pPr>
    <a:lvl9pPr marL="3657600" algn="l" defTabSz="914400" rtl="0" eaLnBrk="1" latinLnBrk="0" hangingPunct="1">
      <a:defRPr sz="2000" kern="1200">
        <a:solidFill>
          <a:srgbClr val="545555"/>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640" userDrawn="1">
          <p15:clr>
            <a:srgbClr val="A4A3A4"/>
          </p15:clr>
        </p15:guide>
        <p15:guide id="2" pos="556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A83C65-C2BE-252F-4D2B-3566CAB6C0B4}" name="Sheffey, Stacey - FNS" initials="SSF" userId="S::stacey.sheffey@usda.gov::a77dca1c-b4ed-4972-9a6e-e36698993b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4224" autoAdjust="0"/>
  </p:normalViewPr>
  <p:slideViewPr>
    <p:cSldViewPr snapToGrid="0">
      <p:cViewPr varScale="1">
        <p:scale>
          <a:sx n="84" d="100"/>
          <a:sy n="84" d="100"/>
        </p:scale>
        <p:origin x="1458" y="96"/>
      </p:cViewPr>
      <p:guideLst>
        <p:guide orient="horz" pos="2640"/>
        <p:guide pos="556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67" d="100"/>
          <a:sy n="67" d="100"/>
        </p:scale>
        <p:origin x="2316" y="-4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l, Sandra - REE-ARS" userId="fca1229e-0f9d-4ff3-93aa-6a5d757c41ec" providerId="ADAL" clId="{9C12D196-1A50-46F2-A06D-4CFA6B74DB80}"/>
    <pc:docChg chg="custSel addSld modSld sldOrd">
      <pc:chgData name="Ball, Sandra - REE-ARS" userId="fca1229e-0f9d-4ff3-93aa-6a5d757c41ec" providerId="ADAL" clId="{9C12D196-1A50-46F2-A06D-4CFA6B74DB80}" dt="2023-07-10T16:05:55.449" v="5" actId="478"/>
      <pc:docMkLst>
        <pc:docMk/>
      </pc:docMkLst>
      <pc:sldChg chg="addSp delSp modSp new mod ord modClrScheme chgLayout">
        <pc:chgData name="Ball, Sandra - REE-ARS" userId="fca1229e-0f9d-4ff3-93aa-6a5d757c41ec" providerId="ADAL" clId="{9C12D196-1A50-46F2-A06D-4CFA6B74DB80}" dt="2023-07-10T16:05:55.449" v="5" actId="478"/>
        <pc:sldMkLst>
          <pc:docMk/>
          <pc:sldMk cId="1080798930" sldId="3587"/>
        </pc:sldMkLst>
        <pc:spChg chg="del mod ord">
          <ac:chgData name="Ball, Sandra - REE-ARS" userId="fca1229e-0f9d-4ff3-93aa-6a5d757c41ec" providerId="ADAL" clId="{9C12D196-1A50-46F2-A06D-4CFA6B74DB80}" dt="2023-07-10T16:05:40.653" v="3" actId="700"/>
          <ac:spMkLst>
            <pc:docMk/>
            <pc:sldMk cId="1080798930" sldId="3587"/>
            <ac:spMk id="2" creationId="{0D1C56DC-3AA5-1766-E0C3-3A8538CE6530}"/>
          </ac:spMkLst>
        </pc:spChg>
        <pc:spChg chg="del mod ord">
          <ac:chgData name="Ball, Sandra - REE-ARS" userId="fca1229e-0f9d-4ff3-93aa-6a5d757c41ec" providerId="ADAL" clId="{9C12D196-1A50-46F2-A06D-4CFA6B74DB80}" dt="2023-07-10T16:05:40.653" v="3" actId="700"/>
          <ac:spMkLst>
            <pc:docMk/>
            <pc:sldMk cId="1080798930" sldId="3587"/>
            <ac:spMk id="3" creationId="{57A9E3E6-4975-DFF4-DB85-D64C7A181DF7}"/>
          </ac:spMkLst>
        </pc:spChg>
        <pc:spChg chg="mod ord">
          <ac:chgData name="Ball, Sandra - REE-ARS" userId="fca1229e-0f9d-4ff3-93aa-6a5d757c41ec" providerId="ADAL" clId="{9C12D196-1A50-46F2-A06D-4CFA6B74DB80}" dt="2023-07-10T16:05:40.653" v="3" actId="700"/>
          <ac:spMkLst>
            <pc:docMk/>
            <pc:sldMk cId="1080798930" sldId="3587"/>
            <ac:spMk id="4" creationId="{9C9B2701-A149-61B2-2866-128B12618A9F}"/>
          </ac:spMkLst>
        </pc:spChg>
        <pc:spChg chg="add mod ord">
          <ac:chgData name="Ball, Sandra - REE-ARS" userId="fca1229e-0f9d-4ff3-93aa-6a5d757c41ec" providerId="ADAL" clId="{9C12D196-1A50-46F2-A06D-4CFA6B74DB80}" dt="2023-07-10T16:05:51.999" v="4"/>
          <ac:spMkLst>
            <pc:docMk/>
            <pc:sldMk cId="1080798930" sldId="3587"/>
            <ac:spMk id="5" creationId="{5A60FA8D-BF04-5468-A95C-8EB97518F696}"/>
          </ac:spMkLst>
        </pc:spChg>
        <pc:spChg chg="add del mod ord">
          <ac:chgData name="Ball, Sandra - REE-ARS" userId="fca1229e-0f9d-4ff3-93aa-6a5d757c41ec" providerId="ADAL" clId="{9C12D196-1A50-46F2-A06D-4CFA6B74DB80}" dt="2023-07-10T16:05:55.449" v="5" actId="478"/>
          <ac:spMkLst>
            <pc:docMk/>
            <pc:sldMk cId="1080798930" sldId="3587"/>
            <ac:spMk id="6" creationId="{0EE353D1-7C26-5DFE-B6A2-CC9765A7C708}"/>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7.svg"/></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31.svg"/><Relationship Id="rId9" Type="http://schemas.openxmlformats.org/officeDocument/2006/relationships/image" Target="../media/image26.png"/></Relationships>
</file>

<file path=ppt/diagrams/_rels/data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31.svg"/><Relationship Id="rId9"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69855-5BA6-47D6-96C5-DB11D9207F7F}"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14ADBAFA-1921-4AE8-BB1A-E715A35A8C4D}">
      <dgm:prSet/>
      <dgm:spPr/>
      <dgm:t>
        <a:bodyPr/>
        <a:lstStyle/>
        <a:p>
          <a:r>
            <a:rPr lang="en-US"/>
            <a:t>Build</a:t>
          </a:r>
        </a:p>
      </dgm:t>
    </dgm:pt>
    <dgm:pt modelId="{267ACC4C-4C25-403F-98AC-94701F4C77A0}" type="parTrans" cxnId="{0B840950-39A3-42DD-AC50-7390CB687A97}">
      <dgm:prSet/>
      <dgm:spPr/>
      <dgm:t>
        <a:bodyPr/>
        <a:lstStyle/>
        <a:p>
          <a:endParaRPr lang="en-US"/>
        </a:p>
      </dgm:t>
    </dgm:pt>
    <dgm:pt modelId="{7EAD778B-048A-4ADA-AC69-D3F684541A98}" type="sibTrans" cxnId="{0B840950-39A3-42DD-AC50-7390CB687A97}">
      <dgm:prSet phldrT="1"/>
      <dgm:spPr/>
      <dgm:t>
        <a:bodyPr/>
        <a:lstStyle/>
        <a:p>
          <a:endParaRPr lang="en-US"/>
        </a:p>
      </dgm:t>
    </dgm:pt>
    <dgm:pt modelId="{335962E5-2AF0-43D3-A38E-52CA1724FACB}">
      <dgm:prSet custT="1"/>
      <dgm:spPr/>
      <dgm:t>
        <a:bodyPr/>
        <a:lstStyle/>
        <a:p>
          <a:r>
            <a:rPr lang="en-US" sz="1400" dirty="0"/>
            <a:t>Build a culture that drives trust, belonging, transparency, accountability, and employee empathy. </a:t>
          </a:r>
        </a:p>
      </dgm:t>
    </dgm:pt>
    <dgm:pt modelId="{971FB249-59BA-49C0-969F-CD627003B75E}" type="parTrans" cxnId="{C4F134A5-9651-4EE8-856B-7E775A80D20B}">
      <dgm:prSet/>
      <dgm:spPr/>
      <dgm:t>
        <a:bodyPr/>
        <a:lstStyle/>
        <a:p>
          <a:endParaRPr lang="en-US"/>
        </a:p>
      </dgm:t>
    </dgm:pt>
    <dgm:pt modelId="{DC9D7F6A-E0F7-4A6A-B922-2B4DDEA17B94}" type="sibTrans" cxnId="{C4F134A5-9651-4EE8-856B-7E775A80D20B}">
      <dgm:prSet/>
      <dgm:spPr/>
      <dgm:t>
        <a:bodyPr/>
        <a:lstStyle/>
        <a:p>
          <a:endParaRPr lang="en-US"/>
        </a:p>
      </dgm:t>
    </dgm:pt>
    <dgm:pt modelId="{CED0F6DC-5EBD-433C-8440-E3558546DEB2}">
      <dgm:prSet/>
      <dgm:spPr/>
      <dgm:t>
        <a:bodyPr/>
        <a:lstStyle/>
        <a:p>
          <a:r>
            <a:rPr lang="en-US"/>
            <a:t>Achieve</a:t>
          </a:r>
        </a:p>
      </dgm:t>
    </dgm:pt>
    <dgm:pt modelId="{3A9C24A0-0E0B-40D0-A214-AD6EE90F15BB}" type="parTrans" cxnId="{9908CCCC-512E-46B3-80C9-D4A8AB003DEA}">
      <dgm:prSet/>
      <dgm:spPr/>
      <dgm:t>
        <a:bodyPr/>
        <a:lstStyle/>
        <a:p>
          <a:endParaRPr lang="en-US"/>
        </a:p>
      </dgm:t>
    </dgm:pt>
    <dgm:pt modelId="{4758F243-50CF-49D3-8A58-8017663695FF}" type="sibTrans" cxnId="{9908CCCC-512E-46B3-80C9-D4A8AB003DEA}">
      <dgm:prSet phldrT="2"/>
      <dgm:spPr/>
      <dgm:t>
        <a:bodyPr/>
        <a:lstStyle/>
        <a:p>
          <a:endParaRPr lang="en-US"/>
        </a:p>
      </dgm:t>
    </dgm:pt>
    <dgm:pt modelId="{BE0F6DD4-A539-4A52-87C1-7DC46DFFA305}">
      <dgm:prSet custT="1"/>
      <dgm:spPr/>
      <dgm:t>
        <a:bodyPr/>
        <a:lstStyle/>
        <a:p>
          <a:r>
            <a:rPr lang="en-US" sz="1400" dirty="0"/>
            <a:t>Achieve a workforce representative of Americans that inspires development of innovative ideas and best practices.</a:t>
          </a:r>
        </a:p>
      </dgm:t>
    </dgm:pt>
    <dgm:pt modelId="{86DD1878-56F5-4044-8C2E-13AD65CA82AC}" type="parTrans" cxnId="{B75BAF4C-02FB-4916-A891-EDE96C146C10}">
      <dgm:prSet/>
      <dgm:spPr/>
      <dgm:t>
        <a:bodyPr/>
        <a:lstStyle/>
        <a:p>
          <a:endParaRPr lang="en-US"/>
        </a:p>
      </dgm:t>
    </dgm:pt>
    <dgm:pt modelId="{D63D3AC5-CC92-4714-AFD9-08BCA0B13A26}" type="sibTrans" cxnId="{B75BAF4C-02FB-4916-A891-EDE96C146C10}">
      <dgm:prSet/>
      <dgm:spPr/>
      <dgm:t>
        <a:bodyPr/>
        <a:lstStyle/>
        <a:p>
          <a:endParaRPr lang="en-US"/>
        </a:p>
      </dgm:t>
    </dgm:pt>
    <dgm:pt modelId="{B0897F70-83C4-4B2C-AAB7-6779D313E6AA}">
      <dgm:prSet/>
      <dgm:spPr/>
      <dgm:t>
        <a:bodyPr/>
        <a:lstStyle/>
        <a:p>
          <a:r>
            <a:rPr lang="en-US" dirty="0"/>
            <a:t>Foster</a:t>
          </a:r>
        </a:p>
      </dgm:t>
    </dgm:pt>
    <dgm:pt modelId="{04ED2474-4746-433A-AD3E-61B511A6449E}" type="parTrans" cxnId="{FAE65FAF-1E33-4235-8E9F-CA242D9791D7}">
      <dgm:prSet/>
      <dgm:spPr/>
      <dgm:t>
        <a:bodyPr/>
        <a:lstStyle/>
        <a:p>
          <a:endParaRPr lang="en-US"/>
        </a:p>
      </dgm:t>
    </dgm:pt>
    <dgm:pt modelId="{09C87F2A-1323-411A-9441-0BF55DA52264}" type="sibTrans" cxnId="{FAE65FAF-1E33-4235-8E9F-CA242D9791D7}">
      <dgm:prSet phldrT="3"/>
      <dgm:spPr/>
      <dgm:t>
        <a:bodyPr/>
        <a:lstStyle/>
        <a:p>
          <a:endParaRPr lang="en-US"/>
        </a:p>
      </dgm:t>
    </dgm:pt>
    <dgm:pt modelId="{C5252B8B-5DF8-4CED-9719-36A57141EA78}">
      <dgm:prSet custT="1"/>
      <dgm:spPr/>
      <dgm:t>
        <a:bodyPr/>
        <a:lstStyle/>
        <a:p>
          <a:r>
            <a:rPr lang="en-US" sz="1400" dirty="0"/>
            <a:t>Foster a workplace environment that is physically, mentally, and emotionally safe.</a:t>
          </a:r>
        </a:p>
      </dgm:t>
    </dgm:pt>
    <dgm:pt modelId="{0DD4330F-9081-49F8-95F3-9EFEA2021CBA}" type="parTrans" cxnId="{7F95BB71-BF2F-46E7-8381-1FDA89F7C0DE}">
      <dgm:prSet/>
      <dgm:spPr/>
      <dgm:t>
        <a:bodyPr/>
        <a:lstStyle/>
        <a:p>
          <a:endParaRPr lang="en-US"/>
        </a:p>
      </dgm:t>
    </dgm:pt>
    <dgm:pt modelId="{3F72062E-4B2D-45FF-938C-15F233004A67}" type="sibTrans" cxnId="{7F95BB71-BF2F-46E7-8381-1FDA89F7C0DE}">
      <dgm:prSet/>
      <dgm:spPr/>
      <dgm:t>
        <a:bodyPr/>
        <a:lstStyle/>
        <a:p>
          <a:endParaRPr lang="en-US"/>
        </a:p>
      </dgm:t>
    </dgm:pt>
    <dgm:pt modelId="{256F5C13-5D38-4AA7-A4DA-C8E39D6F5A3C}">
      <dgm:prSet/>
      <dgm:spPr/>
      <dgm:t>
        <a:bodyPr/>
        <a:lstStyle/>
        <a:p>
          <a:r>
            <a:rPr lang="en-US"/>
            <a:t>Establish</a:t>
          </a:r>
        </a:p>
      </dgm:t>
    </dgm:pt>
    <dgm:pt modelId="{36C1584F-8EE2-41B0-B8D7-9E12933CF7E4}" type="parTrans" cxnId="{1F7688E6-5368-45AB-8369-53B3DFBD92F9}">
      <dgm:prSet/>
      <dgm:spPr/>
      <dgm:t>
        <a:bodyPr/>
        <a:lstStyle/>
        <a:p>
          <a:endParaRPr lang="en-US"/>
        </a:p>
      </dgm:t>
    </dgm:pt>
    <dgm:pt modelId="{1DFED457-D938-4861-A154-A9746737FEC6}" type="sibTrans" cxnId="{1F7688E6-5368-45AB-8369-53B3DFBD92F9}">
      <dgm:prSet phldrT="4"/>
      <dgm:spPr/>
      <dgm:t>
        <a:bodyPr/>
        <a:lstStyle/>
        <a:p>
          <a:endParaRPr lang="en-US"/>
        </a:p>
      </dgm:t>
    </dgm:pt>
    <dgm:pt modelId="{5A76B0B0-F4FD-4E52-AAA7-C00FA1B1428E}">
      <dgm:prSet custT="1"/>
      <dgm:spPr/>
      <dgm:t>
        <a:bodyPr/>
        <a:lstStyle/>
        <a:p>
          <a:r>
            <a:rPr lang="en-US" sz="1400" dirty="0"/>
            <a:t>Establish leadership and governance structures to support long-term and sustainable DEIA efforts.</a:t>
          </a:r>
        </a:p>
      </dgm:t>
    </dgm:pt>
    <dgm:pt modelId="{2FB05002-2636-4A1D-9218-9448F04F435E}" type="parTrans" cxnId="{F0ED6BA3-5984-4F0A-933E-94A0F4E83DAC}">
      <dgm:prSet/>
      <dgm:spPr/>
      <dgm:t>
        <a:bodyPr/>
        <a:lstStyle/>
        <a:p>
          <a:endParaRPr lang="en-US"/>
        </a:p>
      </dgm:t>
    </dgm:pt>
    <dgm:pt modelId="{FA9DF046-D581-41A6-BD93-001CB5BF76B8}" type="sibTrans" cxnId="{F0ED6BA3-5984-4F0A-933E-94A0F4E83DAC}">
      <dgm:prSet/>
      <dgm:spPr/>
      <dgm:t>
        <a:bodyPr/>
        <a:lstStyle/>
        <a:p>
          <a:endParaRPr lang="en-US"/>
        </a:p>
      </dgm:t>
    </dgm:pt>
    <dgm:pt modelId="{DD68CF79-7313-4D6E-B012-65894CAB86F3}">
      <dgm:prSet/>
      <dgm:spPr/>
      <dgm:t>
        <a:bodyPr/>
        <a:lstStyle/>
        <a:p>
          <a:r>
            <a:rPr lang="en-US"/>
            <a:t>Promote</a:t>
          </a:r>
        </a:p>
      </dgm:t>
    </dgm:pt>
    <dgm:pt modelId="{FC41D6F0-1460-47AB-B2C1-93F5B05927B0}" type="parTrans" cxnId="{370543E2-71A0-4A3B-B162-04940014D3D7}">
      <dgm:prSet/>
      <dgm:spPr/>
      <dgm:t>
        <a:bodyPr/>
        <a:lstStyle/>
        <a:p>
          <a:endParaRPr lang="en-US"/>
        </a:p>
      </dgm:t>
    </dgm:pt>
    <dgm:pt modelId="{17703BAF-98AD-41EF-A79A-A3A647673937}" type="sibTrans" cxnId="{370543E2-71A0-4A3B-B162-04940014D3D7}">
      <dgm:prSet phldrT="5"/>
      <dgm:spPr/>
      <dgm:t>
        <a:bodyPr/>
        <a:lstStyle/>
        <a:p>
          <a:endParaRPr lang="en-US"/>
        </a:p>
      </dgm:t>
    </dgm:pt>
    <dgm:pt modelId="{93D47C4D-A709-4FB5-9DD9-DCF69FFC37B2}">
      <dgm:prSet/>
      <dgm:spPr/>
      <dgm:t>
        <a:bodyPr/>
        <a:lstStyle/>
        <a:p>
          <a:r>
            <a:rPr lang="en-US" dirty="0"/>
            <a:t>Promote empowerment, responsibility, and accountability for DEIA through developing the workforce.</a:t>
          </a:r>
        </a:p>
      </dgm:t>
    </dgm:pt>
    <dgm:pt modelId="{20B15CE2-4EE6-4C56-988E-0C366813D77E}" type="parTrans" cxnId="{B45DFF46-6AF8-4277-ACB5-280EEA3AE6D0}">
      <dgm:prSet/>
      <dgm:spPr/>
      <dgm:t>
        <a:bodyPr/>
        <a:lstStyle/>
        <a:p>
          <a:endParaRPr lang="en-US"/>
        </a:p>
      </dgm:t>
    </dgm:pt>
    <dgm:pt modelId="{0681CCAE-5372-4AAF-8459-63E327AD8EAB}" type="sibTrans" cxnId="{B45DFF46-6AF8-4277-ACB5-280EEA3AE6D0}">
      <dgm:prSet/>
      <dgm:spPr/>
      <dgm:t>
        <a:bodyPr/>
        <a:lstStyle/>
        <a:p>
          <a:endParaRPr lang="en-US"/>
        </a:p>
      </dgm:t>
    </dgm:pt>
    <dgm:pt modelId="{88B8F181-F09C-45D3-B32F-F0D0E7F56E16}">
      <dgm:prSet/>
      <dgm:spPr/>
      <dgm:t>
        <a:bodyPr/>
        <a:lstStyle/>
        <a:p>
          <a:r>
            <a:rPr lang="en-US"/>
            <a:t>Demonstrate</a:t>
          </a:r>
        </a:p>
      </dgm:t>
    </dgm:pt>
    <dgm:pt modelId="{77874F6E-46F3-4881-994A-C26597EEF485}" type="parTrans" cxnId="{206A1870-9A56-4058-974F-A0D548C40CAA}">
      <dgm:prSet/>
      <dgm:spPr/>
      <dgm:t>
        <a:bodyPr/>
        <a:lstStyle/>
        <a:p>
          <a:endParaRPr lang="en-US"/>
        </a:p>
      </dgm:t>
    </dgm:pt>
    <dgm:pt modelId="{75CAB91F-D42A-4693-9BE1-65F5AFADFFED}" type="sibTrans" cxnId="{206A1870-9A56-4058-974F-A0D548C40CAA}">
      <dgm:prSet phldrT="6"/>
      <dgm:spPr/>
      <dgm:t>
        <a:bodyPr/>
        <a:lstStyle/>
        <a:p>
          <a:endParaRPr lang="en-US"/>
        </a:p>
      </dgm:t>
    </dgm:pt>
    <dgm:pt modelId="{23C2CE11-35C9-4B45-AD33-EE947EACA006}">
      <dgm:prSet/>
      <dgm:spPr/>
      <dgm:t>
        <a:bodyPr/>
        <a:lstStyle/>
        <a:p>
          <a:r>
            <a:rPr lang="en-US"/>
            <a:t>Demonstrate a commitment to a diverse, equitable, inclusive, and accessible USDA through accountability, data collection, analysis, and effective policymaking.</a:t>
          </a:r>
        </a:p>
      </dgm:t>
    </dgm:pt>
    <dgm:pt modelId="{BB84B8C4-199E-4F21-AE57-6D17BEDF20E5}" type="parTrans" cxnId="{1D2A01FA-FAAE-487A-A452-DFE527A0ECCC}">
      <dgm:prSet/>
      <dgm:spPr/>
      <dgm:t>
        <a:bodyPr/>
        <a:lstStyle/>
        <a:p>
          <a:endParaRPr lang="en-US"/>
        </a:p>
      </dgm:t>
    </dgm:pt>
    <dgm:pt modelId="{A435945A-7267-4679-A728-0F317096D919}" type="sibTrans" cxnId="{1D2A01FA-FAAE-487A-A452-DFE527A0ECCC}">
      <dgm:prSet/>
      <dgm:spPr/>
      <dgm:t>
        <a:bodyPr/>
        <a:lstStyle/>
        <a:p>
          <a:endParaRPr lang="en-US"/>
        </a:p>
      </dgm:t>
    </dgm:pt>
    <dgm:pt modelId="{2F565A77-8F25-4BAC-8E05-70F889C31EBE}" type="pres">
      <dgm:prSet presAssocID="{0DE69855-5BA6-47D6-96C5-DB11D9207F7F}" presName="Name0" presStyleCnt="0">
        <dgm:presLayoutVars>
          <dgm:dir/>
          <dgm:animLvl val="lvl"/>
          <dgm:resizeHandles val="exact"/>
        </dgm:presLayoutVars>
      </dgm:prSet>
      <dgm:spPr/>
    </dgm:pt>
    <dgm:pt modelId="{5EA3D165-8173-46B2-AF89-5AE1C147037A}" type="pres">
      <dgm:prSet presAssocID="{14ADBAFA-1921-4AE8-BB1A-E715A35A8C4D}" presName="linNode" presStyleCnt="0"/>
      <dgm:spPr/>
    </dgm:pt>
    <dgm:pt modelId="{D4F425ED-491B-49B2-8020-E2BF2B1A40EB}" type="pres">
      <dgm:prSet presAssocID="{14ADBAFA-1921-4AE8-BB1A-E715A35A8C4D}" presName="parentText" presStyleLbl="node1" presStyleIdx="0" presStyleCnt="6">
        <dgm:presLayoutVars>
          <dgm:chMax val="1"/>
          <dgm:bulletEnabled val="1"/>
        </dgm:presLayoutVars>
      </dgm:prSet>
      <dgm:spPr/>
    </dgm:pt>
    <dgm:pt modelId="{0FBD9FDF-87F2-4756-A380-D93E42BC22A6}" type="pres">
      <dgm:prSet presAssocID="{14ADBAFA-1921-4AE8-BB1A-E715A35A8C4D}" presName="descendantText" presStyleLbl="alignAccFollowNode1" presStyleIdx="0" presStyleCnt="6" custLinFactNeighborX="0" custLinFactNeighborY="0">
        <dgm:presLayoutVars>
          <dgm:bulletEnabled val="1"/>
        </dgm:presLayoutVars>
      </dgm:prSet>
      <dgm:spPr/>
    </dgm:pt>
    <dgm:pt modelId="{2A99F010-5FBD-4E2E-A398-1F9B1BC9D85B}" type="pres">
      <dgm:prSet presAssocID="{7EAD778B-048A-4ADA-AC69-D3F684541A98}" presName="sp" presStyleCnt="0"/>
      <dgm:spPr/>
    </dgm:pt>
    <dgm:pt modelId="{B757F1CB-1EE6-4091-99A1-990B27E6E382}" type="pres">
      <dgm:prSet presAssocID="{CED0F6DC-5EBD-433C-8440-E3558546DEB2}" presName="linNode" presStyleCnt="0"/>
      <dgm:spPr/>
    </dgm:pt>
    <dgm:pt modelId="{5B89FCA8-F56B-412B-87D1-B2C11D4938B4}" type="pres">
      <dgm:prSet presAssocID="{CED0F6DC-5EBD-433C-8440-E3558546DEB2}" presName="parentText" presStyleLbl="node1" presStyleIdx="1" presStyleCnt="6">
        <dgm:presLayoutVars>
          <dgm:chMax val="1"/>
          <dgm:bulletEnabled val="1"/>
        </dgm:presLayoutVars>
      </dgm:prSet>
      <dgm:spPr/>
    </dgm:pt>
    <dgm:pt modelId="{5CABCC6C-3480-4262-85CE-DE224D54C3D9}" type="pres">
      <dgm:prSet presAssocID="{CED0F6DC-5EBD-433C-8440-E3558546DEB2}" presName="descendantText" presStyleLbl="alignAccFollowNode1" presStyleIdx="1" presStyleCnt="6">
        <dgm:presLayoutVars>
          <dgm:bulletEnabled val="1"/>
        </dgm:presLayoutVars>
      </dgm:prSet>
      <dgm:spPr/>
    </dgm:pt>
    <dgm:pt modelId="{6BBB6BAE-40BC-45BB-A697-97E5129B76DA}" type="pres">
      <dgm:prSet presAssocID="{4758F243-50CF-49D3-8A58-8017663695FF}" presName="sp" presStyleCnt="0"/>
      <dgm:spPr/>
    </dgm:pt>
    <dgm:pt modelId="{5AA0D431-AB80-481F-843C-2F957B570991}" type="pres">
      <dgm:prSet presAssocID="{B0897F70-83C4-4B2C-AAB7-6779D313E6AA}" presName="linNode" presStyleCnt="0"/>
      <dgm:spPr/>
    </dgm:pt>
    <dgm:pt modelId="{217FF977-D45D-4E25-9DCB-45D21D0C572D}" type="pres">
      <dgm:prSet presAssocID="{B0897F70-83C4-4B2C-AAB7-6779D313E6AA}" presName="parentText" presStyleLbl="node1" presStyleIdx="2" presStyleCnt="6">
        <dgm:presLayoutVars>
          <dgm:chMax val="1"/>
          <dgm:bulletEnabled val="1"/>
        </dgm:presLayoutVars>
      </dgm:prSet>
      <dgm:spPr/>
    </dgm:pt>
    <dgm:pt modelId="{EFA98583-070C-4B9E-BE5F-7C57C06F9708}" type="pres">
      <dgm:prSet presAssocID="{B0897F70-83C4-4B2C-AAB7-6779D313E6AA}" presName="descendantText" presStyleLbl="alignAccFollowNode1" presStyleIdx="2" presStyleCnt="6">
        <dgm:presLayoutVars>
          <dgm:bulletEnabled val="1"/>
        </dgm:presLayoutVars>
      </dgm:prSet>
      <dgm:spPr/>
    </dgm:pt>
    <dgm:pt modelId="{29C17E4E-6C6C-4C97-80A6-52D591B56CDF}" type="pres">
      <dgm:prSet presAssocID="{09C87F2A-1323-411A-9441-0BF55DA52264}" presName="sp" presStyleCnt="0"/>
      <dgm:spPr/>
    </dgm:pt>
    <dgm:pt modelId="{DFFE0572-D436-4ACC-85FD-B772F3DE62AA}" type="pres">
      <dgm:prSet presAssocID="{256F5C13-5D38-4AA7-A4DA-C8E39D6F5A3C}" presName="linNode" presStyleCnt="0"/>
      <dgm:spPr/>
    </dgm:pt>
    <dgm:pt modelId="{80C0E244-98FD-4000-A972-3795F3DD1D66}" type="pres">
      <dgm:prSet presAssocID="{256F5C13-5D38-4AA7-A4DA-C8E39D6F5A3C}" presName="parentText" presStyleLbl="node1" presStyleIdx="3" presStyleCnt="6">
        <dgm:presLayoutVars>
          <dgm:chMax val="1"/>
          <dgm:bulletEnabled val="1"/>
        </dgm:presLayoutVars>
      </dgm:prSet>
      <dgm:spPr/>
    </dgm:pt>
    <dgm:pt modelId="{26DFC530-17D6-48A3-86BF-2B21F695E27E}" type="pres">
      <dgm:prSet presAssocID="{256F5C13-5D38-4AA7-A4DA-C8E39D6F5A3C}" presName="descendantText" presStyleLbl="alignAccFollowNode1" presStyleIdx="3" presStyleCnt="6">
        <dgm:presLayoutVars>
          <dgm:bulletEnabled val="1"/>
        </dgm:presLayoutVars>
      </dgm:prSet>
      <dgm:spPr/>
    </dgm:pt>
    <dgm:pt modelId="{D3C467E8-6EE1-4C57-B0A2-2AFB48EC4C20}" type="pres">
      <dgm:prSet presAssocID="{1DFED457-D938-4861-A154-A9746737FEC6}" presName="sp" presStyleCnt="0"/>
      <dgm:spPr/>
    </dgm:pt>
    <dgm:pt modelId="{DE824076-A4AC-45E6-94C4-70DE5B4630B0}" type="pres">
      <dgm:prSet presAssocID="{DD68CF79-7313-4D6E-B012-65894CAB86F3}" presName="linNode" presStyleCnt="0"/>
      <dgm:spPr/>
    </dgm:pt>
    <dgm:pt modelId="{C8008596-40D4-4B4A-8607-F073F58C3D86}" type="pres">
      <dgm:prSet presAssocID="{DD68CF79-7313-4D6E-B012-65894CAB86F3}" presName="parentText" presStyleLbl="node1" presStyleIdx="4" presStyleCnt="6">
        <dgm:presLayoutVars>
          <dgm:chMax val="1"/>
          <dgm:bulletEnabled val="1"/>
        </dgm:presLayoutVars>
      </dgm:prSet>
      <dgm:spPr/>
    </dgm:pt>
    <dgm:pt modelId="{2CE4A9B1-DD0C-4A1C-B3E1-BF1AFD0B8F8D}" type="pres">
      <dgm:prSet presAssocID="{DD68CF79-7313-4D6E-B012-65894CAB86F3}" presName="descendantText" presStyleLbl="alignAccFollowNode1" presStyleIdx="4" presStyleCnt="6" custLinFactNeighborY="0">
        <dgm:presLayoutVars>
          <dgm:bulletEnabled val="1"/>
        </dgm:presLayoutVars>
      </dgm:prSet>
      <dgm:spPr/>
    </dgm:pt>
    <dgm:pt modelId="{AF56C5BE-AB07-4E4C-8715-BA2391484C5B}" type="pres">
      <dgm:prSet presAssocID="{17703BAF-98AD-41EF-A79A-A3A647673937}" presName="sp" presStyleCnt="0"/>
      <dgm:spPr/>
    </dgm:pt>
    <dgm:pt modelId="{6F7859F2-9403-497B-9709-106D0BCFF28C}" type="pres">
      <dgm:prSet presAssocID="{88B8F181-F09C-45D3-B32F-F0D0E7F56E16}" presName="linNode" presStyleCnt="0"/>
      <dgm:spPr/>
    </dgm:pt>
    <dgm:pt modelId="{FF3301C9-12CE-408E-AD29-DB73D48722F2}" type="pres">
      <dgm:prSet presAssocID="{88B8F181-F09C-45D3-B32F-F0D0E7F56E16}" presName="parentText" presStyleLbl="node1" presStyleIdx="5" presStyleCnt="6">
        <dgm:presLayoutVars>
          <dgm:chMax val="1"/>
          <dgm:bulletEnabled val="1"/>
        </dgm:presLayoutVars>
      </dgm:prSet>
      <dgm:spPr/>
    </dgm:pt>
    <dgm:pt modelId="{536DCF8B-6517-4ABF-9DB3-3CDB00FAB493}" type="pres">
      <dgm:prSet presAssocID="{88B8F181-F09C-45D3-B32F-F0D0E7F56E16}" presName="descendantText" presStyleLbl="alignAccFollowNode1" presStyleIdx="5" presStyleCnt="6">
        <dgm:presLayoutVars>
          <dgm:bulletEnabled val="1"/>
        </dgm:presLayoutVars>
      </dgm:prSet>
      <dgm:spPr/>
    </dgm:pt>
  </dgm:ptLst>
  <dgm:cxnLst>
    <dgm:cxn modelId="{B6703911-D1E8-473B-B86A-1B845B2A90B2}" type="presOf" srcId="{93D47C4D-A709-4FB5-9DD9-DCF69FFC37B2}" destId="{2CE4A9B1-DD0C-4A1C-B3E1-BF1AFD0B8F8D}" srcOrd="0" destOrd="0" presId="urn:microsoft.com/office/officeart/2005/8/layout/vList5"/>
    <dgm:cxn modelId="{767D7C18-B6A7-4460-A002-D5ADDD164107}" type="presOf" srcId="{C5252B8B-5DF8-4CED-9719-36A57141EA78}" destId="{EFA98583-070C-4B9E-BE5F-7C57C06F9708}" srcOrd="0" destOrd="0" presId="urn:microsoft.com/office/officeart/2005/8/layout/vList5"/>
    <dgm:cxn modelId="{EA3B6138-7F49-462C-AA7D-9E75B8CFA716}" type="presOf" srcId="{256F5C13-5D38-4AA7-A4DA-C8E39D6F5A3C}" destId="{80C0E244-98FD-4000-A972-3795F3DD1D66}" srcOrd="0" destOrd="0" presId="urn:microsoft.com/office/officeart/2005/8/layout/vList5"/>
    <dgm:cxn modelId="{0FADD842-FA1B-45A8-97E7-4F9039A659BA}" type="presOf" srcId="{23C2CE11-35C9-4B45-AD33-EE947EACA006}" destId="{536DCF8B-6517-4ABF-9DB3-3CDB00FAB493}" srcOrd="0" destOrd="0" presId="urn:microsoft.com/office/officeart/2005/8/layout/vList5"/>
    <dgm:cxn modelId="{B45DFF46-6AF8-4277-ACB5-280EEA3AE6D0}" srcId="{DD68CF79-7313-4D6E-B012-65894CAB86F3}" destId="{93D47C4D-A709-4FB5-9DD9-DCF69FFC37B2}" srcOrd="0" destOrd="0" parTransId="{20B15CE2-4EE6-4C56-988E-0C366813D77E}" sibTransId="{0681CCAE-5372-4AAF-8459-63E327AD8EAB}"/>
    <dgm:cxn modelId="{B75BAF4C-02FB-4916-A891-EDE96C146C10}" srcId="{CED0F6DC-5EBD-433C-8440-E3558546DEB2}" destId="{BE0F6DD4-A539-4A52-87C1-7DC46DFFA305}" srcOrd="0" destOrd="0" parTransId="{86DD1878-56F5-4044-8C2E-13AD65CA82AC}" sibTransId="{D63D3AC5-CC92-4714-AFD9-08BCA0B13A26}"/>
    <dgm:cxn modelId="{0B840950-39A3-42DD-AC50-7390CB687A97}" srcId="{0DE69855-5BA6-47D6-96C5-DB11D9207F7F}" destId="{14ADBAFA-1921-4AE8-BB1A-E715A35A8C4D}" srcOrd="0" destOrd="0" parTransId="{267ACC4C-4C25-403F-98AC-94701F4C77A0}" sibTransId="{7EAD778B-048A-4ADA-AC69-D3F684541A98}"/>
    <dgm:cxn modelId="{206A1870-9A56-4058-974F-A0D548C40CAA}" srcId="{0DE69855-5BA6-47D6-96C5-DB11D9207F7F}" destId="{88B8F181-F09C-45D3-B32F-F0D0E7F56E16}" srcOrd="5" destOrd="0" parTransId="{77874F6E-46F3-4881-994A-C26597EEF485}" sibTransId="{75CAB91F-D42A-4693-9BE1-65F5AFADFFED}"/>
    <dgm:cxn modelId="{7F95BB71-BF2F-46E7-8381-1FDA89F7C0DE}" srcId="{B0897F70-83C4-4B2C-AAB7-6779D313E6AA}" destId="{C5252B8B-5DF8-4CED-9719-36A57141EA78}" srcOrd="0" destOrd="0" parTransId="{0DD4330F-9081-49F8-95F3-9EFEA2021CBA}" sibTransId="{3F72062E-4B2D-45FF-938C-15F233004A67}"/>
    <dgm:cxn modelId="{BC1D2D52-6507-491D-B3C8-FCF00AE4983C}" type="presOf" srcId="{CED0F6DC-5EBD-433C-8440-E3558546DEB2}" destId="{5B89FCA8-F56B-412B-87D1-B2C11D4938B4}" srcOrd="0" destOrd="0" presId="urn:microsoft.com/office/officeart/2005/8/layout/vList5"/>
    <dgm:cxn modelId="{BA7B7052-A4B0-4343-8C78-549C2EE98C98}" type="presOf" srcId="{0DE69855-5BA6-47D6-96C5-DB11D9207F7F}" destId="{2F565A77-8F25-4BAC-8E05-70F889C31EBE}" srcOrd="0" destOrd="0" presId="urn:microsoft.com/office/officeart/2005/8/layout/vList5"/>
    <dgm:cxn modelId="{13350B81-16A8-49A3-BDC5-C047DD61B843}" type="presOf" srcId="{B0897F70-83C4-4B2C-AAB7-6779D313E6AA}" destId="{217FF977-D45D-4E25-9DCB-45D21D0C572D}" srcOrd="0" destOrd="0" presId="urn:microsoft.com/office/officeart/2005/8/layout/vList5"/>
    <dgm:cxn modelId="{752A128C-00F7-413D-BF25-B42D364F375D}" type="presOf" srcId="{14ADBAFA-1921-4AE8-BB1A-E715A35A8C4D}" destId="{D4F425ED-491B-49B2-8020-E2BF2B1A40EB}" srcOrd="0" destOrd="0" presId="urn:microsoft.com/office/officeart/2005/8/layout/vList5"/>
    <dgm:cxn modelId="{F0ED6BA3-5984-4F0A-933E-94A0F4E83DAC}" srcId="{256F5C13-5D38-4AA7-A4DA-C8E39D6F5A3C}" destId="{5A76B0B0-F4FD-4E52-AAA7-C00FA1B1428E}" srcOrd="0" destOrd="0" parTransId="{2FB05002-2636-4A1D-9218-9448F04F435E}" sibTransId="{FA9DF046-D581-41A6-BD93-001CB5BF76B8}"/>
    <dgm:cxn modelId="{C4F134A5-9651-4EE8-856B-7E775A80D20B}" srcId="{14ADBAFA-1921-4AE8-BB1A-E715A35A8C4D}" destId="{335962E5-2AF0-43D3-A38E-52CA1724FACB}" srcOrd="0" destOrd="0" parTransId="{971FB249-59BA-49C0-969F-CD627003B75E}" sibTransId="{DC9D7F6A-E0F7-4A6A-B922-2B4DDEA17B94}"/>
    <dgm:cxn modelId="{88ABA6AA-449A-43AE-9E5D-C7792410E2FD}" type="presOf" srcId="{5A76B0B0-F4FD-4E52-AAA7-C00FA1B1428E}" destId="{26DFC530-17D6-48A3-86BF-2B21F695E27E}" srcOrd="0" destOrd="0" presId="urn:microsoft.com/office/officeart/2005/8/layout/vList5"/>
    <dgm:cxn modelId="{FAE65FAF-1E33-4235-8E9F-CA242D9791D7}" srcId="{0DE69855-5BA6-47D6-96C5-DB11D9207F7F}" destId="{B0897F70-83C4-4B2C-AAB7-6779D313E6AA}" srcOrd="2" destOrd="0" parTransId="{04ED2474-4746-433A-AD3E-61B511A6449E}" sibTransId="{09C87F2A-1323-411A-9441-0BF55DA52264}"/>
    <dgm:cxn modelId="{91F176B1-B2CF-479A-A823-D38A13EC56BB}" type="presOf" srcId="{88B8F181-F09C-45D3-B32F-F0D0E7F56E16}" destId="{FF3301C9-12CE-408E-AD29-DB73D48722F2}" srcOrd="0" destOrd="0" presId="urn:microsoft.com/office/officeart/2005/8/layout/vList5"/>
    <dgm:cxn modelId="{156EA7B8-79CE-48DA-B4A7-D2AA40AA1510}" type="presOf" srcId="{335962E5-2AF0-43D3-A38E-52CA1724FACB}" destId="{0FBD9FDF-87F2-4756-A380-D93E42BC22A6}" srcOrd="0" destOrd="0" presId="urn:microsoft.com/office/officeart/2005/8/layout/vList5"/>
    <dgm:cxn modelId="{706D33C5-CD3A-4F6B-AC2F-ECF2518CE890}" type="presOf" srcId="{DD68CF79-7313-4D6E-B012-65894CAB86F3}" destId="{C8008596-40D4-4B4A-8607-F073F58C3D86}" srcOrd="0" destOrd="0" presId="urn:microsoft.com/office/officeart/2005/8/layout/vList5"/>
    <dgm:cxn modelId="{9908CCCC-512E-46B3-80C9-D4A8AB003DEA}" srcId="{0DE69855-5BA6-47D6-96C5-DB11D9207F7F}" destId="{CED0F6DC-5EBD-433C-8440-E3558546DEB2}" srcOrd="1" destOrd="0" parTransId="{3A9C24A0-0E0B-40D0-A214-AD6EE90F15BB}" sibTransId="{4758F243-50CF-49D3-8A58-8017663695FF}"/>
    <dgm:cxn modelId="{370543E2-71A0-4A3B-B162-04940014D3D7}" srcId="{0DE69855-5BA6-47D6-96C5-DB11D9207F7F}" destId="{DD68CF79-7313-4D6E-B012-65894CAB86F3}" srcOrd="4" destOrd="0" parTransId="{FC41D6F0-1460-47AB-B2C1-93F5B05927B0}" sibTransId="{17703BAF-98AD-41EF-A79A-A3A647673937}"/>
    <dgm:cxn modelId="{1F7688E6-5368-45AB-8369-53B3DFBD92F9}" srcId="{0DE69855-5BA6-47D6-96C5-DB11D9207F7F}" destId="{256F5C13-5D38-4AA7-A4DA-C8E39D6F5A3C}" srcOrd="3" destOrd="0" parTransId="{36C1584F-8EE2-41B0-B8D7-9E12933CF7E4}" sibTransId="{1DFED457-D938-4861-A154-A9746737FEC6}"/>
    <dgm:cxn modelId="{1D2A01FA-FAAE-487A-A452-DFE527A0ECCC}" srcId="{88B8F181-F09C-45D3-B32F-F0D0E7F56E16}" destId="{23C2CE11-35C9-4B45-AD33-EE947EACA006}" srcOrd="0" destOrd="0" parTransId="{BB84B8C4-199E-4F21-AE57-6D17BEDF20E5}" sibTransId="{A435945A-7267-4679-A728-0F317096D919}"/>
    <dgm:cxn modelId="{FE4742FF-82CD-4447-A8C9-B05BD71C7762}" type="presOf" srcId="{BE0F6DD4-A539-4A52-87C1-7DC46DFFA305}" destId="{5CABCC6C-3480-4262-85CE-DE224D54C3D9}" srcOrd="0" destOrd="0" presId="urn:microsoft.com/office/officeart/2005/8/layout/vList5"/>
    <dgm:cxn modelId="{2AC60E31-44A7-4191-9F16-0CE726DE6292}" type="presParOf" srcId="{2F565A77-8F25-4BAC-8E05-70F889C31EBE}" destId="{5EA3D165-8173-46B2-AF89-5AE1C147037A}" srcOrd="0" destOrd="0" presId="urn:microsoft.com/office/officeart/2005/8/layout/vList5"/>
    <dgm:cxn modelId="{7EEE7A0F-7C2B-4E65-8108-2C4E98F8F9AB}" type="presParOf" srcId="{5EA3D165-8173-46B2-AF89-5AE1C147037A}" destId="{D4F425ED-491B-49B2-8020-E2BF2B1A40EB}" srcOrd="0" destOrd="0" presId="urn:microsoft.com/office/officeart/2005/8/layout/vList5"/>
    <dgm:cxn modelId="{E334CCC3-14D1-4AA2-A408-57DF2CDF53D4}" type="presParOf" srcId="{5EA3D165-8173-46B2-AF89-5AE1C147037A}" destId="{0FBD9FDF-87F2-4756-A380-D93E42BC22A6}" srcOrd="1" destOrd="0" presId="urn:microsoft.com/office/officeart/2005/8/layout/vList5"/>
    <dgm:cxn modelId="{F6E8CA81-B3D1-4A12-9BA4-A8018F1A4317}" type="presParOf" srcId="{2F565A77-8F25-4BAC-8E05-70F889C31EBE}" destId="{2A99F010-5FBD-4E2E-A398-1F9B1BC9D85B}" srcOrd="1" destOrd="0" presId="urn:microsoft.com/office/officeart/2005/8/layout/vList5"/>
    <dgm:cxn modelId="{2CD5C631-91E1-4AC9-BC8D-3817B4A525DF}" type="presParOf" srcId="{2F565A77-8F25-4BAC-8E05-70F889C31EBE}" destId="{B757F1CB-1EE6-4091-99A1-990B27E6E382}" srcOrd="2" destOrd="0" presId="urn:microsoft.com/office/officeart/2005/8/layout/vList5"/>
    <dgm:cxn modelId="{50982940-5DBE-4175-916E-5C4A83531A90}" type="presParOf" srcId="{B757F1CB-1EE6-4091-99A1-990B27E6E382}" destId="{5B89FCA8-F56B-412B-87D1-B2C11D4938B4}" srcOrd="0" destOrd="0" presId="urn:microsoft.com/office/officeart/2005/8/layout/vList5"/>
    <dgm:cxn modelId="{9DC21ABB-063A-4C7D-9A5B-74BD01590D53}" type="presParOf" srcId="{B757F1CB-1EE6-4091-99A1-990B27E6E382}" destId="{5CABCC6C-3480-4262-85CE-DE224D54C3D9}" srcOrd="1" destOrd="0" presId="urn:microsoft.com/office/officeart/2005/8/layout/vList5"/>
    <dgm:cxn modelId="{90F54D55-48BF-4D99-A2B7-A34A93A399A1}" type="presParOf" srcId="{2F565A77-8F25-4BAC-8E05-70F889C31EBE}" destId="{6BBB6BAE-40BC-45BB-A697-97E5129B76DA}" srcOrd="3" destOrd="0" presId="urn:microsoft.com/office/officeart/2005/8/layout/vList5"/>
    <dgm:cxn modelId="{5AC4532A-2A6D-4712-B33A-7383A1ED8BE6}" type="presParOf" srcId="{2F565A77-8F25-4BAC-8E05-70F889C31EBE}" destId="{5AA0D431-AB80-481F-843C-2F957B570991}" srcOrd="4" destOrd="0" presId="urn:microsoft.com/office/officeart/2005/8/layout/vList5"/>
    <dgm:cxn modelId="{A971D2CB-FE62-43D5-B480-A4CE78DA2969}" type="presParOf" srcId="{5AA0D431-AB80-481F-843C-2F957B570991}" destId="{217FF977-D45D-4E25-9DCB-45D21D0C572D}" srcOrd="0" destOrd="0" presId="urn:microsoft.com/office/officeart/2005/8/layout/vList5"/>
    <dgm:cxn modelId="{4A10DF45-8CE6-415A-9D9B-5B49713059CD}" type="presParOf" srcId="{5AA0D431-AB80-481F-843C-2F957B570991}" destId="{EFA98583-070C-4B9E-BE5F-7C57C06F9708}" srcOrd="1" destOrd="0" presId="urn:microsoft.com/office/officeart/2005/8/layout/vList5"/>
    <dgm:cxn modelId="{F23FA27D-46CC-407E-AB6D-4BCA99EBF31F}" type="presParOf" srcId="{2F565A77-8F25-4BAC-8E05-70F889C31EBE}" destId="{29C17E4E-6C6C-4C97-80A6-52D591B56CDF}" srcOrd="5" destOrd="0" presId="urn:microsoft.com/office/officeart/2005/8/layout/vList5"/>
    <dgm:cxn modelId="{62911392-BFC7-4C2C-9EBB-5783CED7D3BC}" type="presParOf" srcId="{2F565A77-8F25-4BAC-8E05-70F889C31EBE}" destId="{DFFE0572-D436-4ACC-85FD-B772F3DE62AA}" srcOrd="6" destOrd="0" presId="urn:microsoft.com/office/officeart/2005/8/layout/vList5"/>
    <dgm:cxn modelId="{DD77DC29-FB59-4118-BB71-E22785B4A94B}" type="presParOf" srcId="{DFFE0572-D436-4ACC-85FD-B772F3DE62AA}" destId="{80C0E244-98FD-4000-A972-3795F3DD1D66}" srcOrd="0" destOrd="0" presId="urn:microsoft.com/office/officeart/2005/8/layout/vList5"/>
    <dgm:cxn modelId="{1E95EF84-4608-4DF4-B373-00A42F5C52F4}" type="presParOf" srcId="{DFFE0572-D436-4ACC-85FD-B772F3DE62AA}" destId="{26DFC530-17D6-48A3-86BF-2B21F695E27E}" srcOrd="1" destOrd="0" presId="urn:microsoft.com/office/officeart/2005/8/layout/vList5"/>
    <dgm:cxn modelId="{E3D04468-DE7D-4D09-A0F1-11C6BAF36E81}" type="presParOf" srcId="{2F565A77-8F25-4BAC-8E05-70F889C31EBE}" destId="{D3C467E8-6EE1-4C57-B0A2-2AFB48EC4C20}" srcOrd="7" destOrd="0" presId="urn:microsoft.com/office/officeart/2005/8/layout/vList5"/>
    <dgm:cxn modelId="{579742F1-EDAC-4DDE-80FE-B0364CE8351D}" type="presParOf" srcId="{2F565A77-8F25-4BAC-8E05-70F889C31EBE}" destId="{DE824076-A4AC-45E6-94C4-70DE5B4630B0}" srcOrd="8" destOrd="0" presId="urn:microsoft.com/office/officeart/2005/8/layout/vList5"/>
    <dgm:cxn modelId="{3B00535C-EC2D-49F0-ADA8-B7C8036C8574}" type="presParOf" srcId="{DE824076-A4AC-45E6-94C4-70DE5B4630B0}" destId="{C8008596-40D4-4B4A-8607-F073F58C3D86}" srcOrd="0" destOrd="0" presId="urn:microsoft.com/office/officeart/2005/8/layout/vList5"/>
    <dgm:cxn modelId="{0E0E9655-624E-40ED-84A4-5E4F1ADC8843}" type="presParOf" srcId="{DE824076-A4AC-45E6-94C4-70DE5B4630B0}" destId="{2CE4A9B1-DD0C-4A1C-B3E1-BF1AFD0B8F8D}" srcOrd="1" destOrd="0" presId="urn:microsoft.com/office/officeart/2005/8/layout/vList5"/>
    <dgm:cxn modelId="{25375D6C-8601-495E-9779-652BA85BBE7B}" type="presParOf" srcId="{2F565A77-8F25-4BAC-8E05-70F889C31EBE}" destId="{AF56C5BE-AB07-4E4C-8715-BA2391484C5B}" srcOrd="9" destOrd="0" presId="urn:microsoft.com/office/officeart/2005/8/layout/vList5"/>
    <dgm:cxn modelId="{ED6D669F-9243-430B-91B2-71210C8717DF}" type="presParOf" srcId="{2F565A77-8F25-4BAC-8E05-70F889C31EBE}" destId="{6F7859F2-9403-497B-9709-106D0BCFF28C}" srcOrd="10" destOrd="0" presId="urn:microsoft.com/office/officeart/2005/8/layout/vList5"/>
    <dgm:cxn modelId="{DCF41D66-9191-4654-AB20-CFE5585F1905}" type="presParOf" srcId="{6F7859F2-9403-497B-9709-106D0BCFF28C}" destId="{FF3301C9-12CE-408E-AD29-DB73D48722F2}" srcOrd="0" destOrd="0" presId="urn:microsoft.com/office/officeart/2005/8/layout/vList5"/>
    <dgm:cxn modelId="{089B9B37-0C67-4BF3-828B-7DD3A9002059}" type="presParOf" srcId="{6F7859F2-9403-497B-9709-106D0BCFF28C}" destId="{536DCF8B-6517-4ABF-9DB3-3CDB00FAB49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F6948-1091-403B-AD1A-5D6594CF52C7}" type="doc">
      <dgm:prSet loTypeId="urn:microsoft.com/office/officeart/2016/7/layout/ChevronBlockProcess" loCatId="process" qsTypeId="urn:microsoft.com/office/officeart/2005/8/quickstyle/simple2" qsCatId="simple" csTypeId="urn:microsoft.com/office/officeart/2005/8/colors/accent1_2" csCatId="accent1" phldr="1"/>
      <dgm:spPr/>
      <dgm:t>
        <a:bodyPr/>
        <a:lstStyle/>
        <a:p>
          <a:endParaRPr lang="en-US"/>
        </a:p>
      </dgm:t>
    </dgm:pt>
    <dgm:pt modelId="{61CBDD0C-BC67-4D38-8BA7-EBC553DE0EB1}">
      <dgm:prSet/>
      <dgm:spPr/>
      <dgm:t>
        <a:bodyPr/>
        <a:lstStyle/>
        <a:p>
          <a:r>
            <a:rPr lang="en-US" dirty="0"/>
            <a:t>Establishing </a:t>
          </a:r>
        </a:p>
      </dgm:t>
    </dgm:pt>
    <dgm:pt modelId="{97FE895C-1E87-44E2-992E-D2D947B5AD9D}" type="parTrans" cxnId="{2E0EA373-7680-4E02-A224-E9BF23F87741}">
      <dgm:prSet/>
      <dgm:spPr/>
      <dgm:t>
        <a:bodyPr/>
        <a:lstStyle/>
        <a:p>
          <a:endParaRPr lang="en-US"/>
        </a:p>
      </dgm:t>
    </dgm:pt>
    <dgm:pt modelId="{D17E3061-A53D-4FA7-8081-14C9654808E3}" type="sibTrans" cxnId="{2E0EA373-7680-4E02-A224-E9BF23F87741}">
      <dgm:prSet/>
      <dgm:spPr/>
      <dgm:t>
        <a:bodyPr/>
        <a:lstStyle/>
        <a:p>
          <a:endParaRPr lang="en-US"/>
        </a:p>
      </dgm:t>
    </dgm:pt>
    <dgm:pt modelId="{9561724A-0AB5-4C50-B9EE-3053FB810455}">
      <dgm:prSet/>
      <dgm:spPr/>
      <dgm:t>
        <a:bodyPr/>
        <a:lstStyle/>
        <a:p>
          <a:endParaRPr lang="en-US" dirty="0"/>
        </a:p>
      </dgm:t>
    </dgm:pt>
    <dgm:pt modelId="{4E9E11AE-6A43-4540-B12C-16F105CCDA7F}" type="parTrans" cxnId="{D7FB4B17-3A1A-4376-A6DB-842CFFEE5269}">
      <dgm:prSet/>
      <dgm:spPr/>
      <dgm:t>
        <a:bodyPr/>
        <a:lstStyle/>
        <a:p>
          <a:endParaRPr lang="en-US"/>
        </a:p>
      </dgm:t>
    </dgm:pt>
    <dgm:pt modelId="{A324FBED-0A74-469F-950C-435D82D39822}" type="sibTrans" cxnId="{D7FB4B17-3A1A-4376-A6DB-842CFFEE5269}">
      <dgm:prSet/>
      <dgm:spPr/>
      <dgm:t>
        <a:bodyPr/>
        <a:lstStyle/>
        <a:p>
          <a:endParaRPr lang="en-US"/>
        </a:p>
      </dgm:t>
    </dgm:pt>
    <dgm:pt modelId="{791EB0A2-F8FC-467A-97A8-DCB3B492CCD0}">
      <dgm:prSet/>
      <dgm:spPr/>
      <dgm:t>
        <a:bodyPr/>
        <a:lstStyle/>
        <a:p>
          <a:endParaRPr lang="en-US" dirty="0"/>
        </a:p>
      </dgm:t>
    </dgm:pt>
    <dgm:pt modelId="{71E6509C-E771-4C95-BCCE-27A4C75E197A}" type="parTrans" cxnId="{439DAFBA-B43C-45FC-829C-C1654709090A}">
      <dgm:prSet/>
      <dgm:spPr/>
      <dgm:t>
        <a:bodyPr/>
        <a:lstStyle/>
        <a:p>
          <a:endParaRPr lang="en-US"/>
        </a:p>
      </dgm:t>
    </dgm:pt>
    <dgm:pt modelId="{D7F3C4E2-BFA6-40D4-A7AB-2973CDD82933}" type="sibTrans" cxnId="{439DAFBA-B43C-45FC-829C-C1654709090A}">
      <dgm:prSet/>
      <dgm:spPr/>
      <dgm:t>
        <a:bodyPr/>
        <a:lstStyle/>
        <a:p>
          <a:endParaRPr lang="en-US"/>
        </a:p>
      </dgm:t>
    </dgm:pt>
    <dgm:pt modelId="{7A2C68A2-A01F-49CB-8250-D703EAB02A09}">
      <dgm:prSet/>
      <dgm:spPr/>
      <dgm:t>
        <a:bodyPr/>
        <a:lstStyle/>
        <a:p>
          <a:r>
            <a:rPr lang="en-US" dirty="0"/>
            <a:t>Collaborating </a:t>
          </a:r>
        </a:p>
      </dgm:t>
    </dgm:pt>
    <dgm:pt modelId="{E28280E5-CE6C-4711-B0BA-E62DDD6D4CCB}" type="parTrans" cxnId="{1BBC500C-AADB-4069-9CA4-8D94E45D5D28}">
      <dgm:prSet/>
      <dgm:spPr/>
      <dgm:t>
        <a:bodyPr/>
        <a:lstStyle/>
        <a:p>
          <a:endParaRPr lang="en-US"/>
        </a:p>
      </dgm:t>
    </dgm:pt>
    <dgm:pt modelId="{B3715A7B-3512-4377-9197-93918E595164}" type="sibTrans" cxnId="{1BBC500C-AADB-4069-9CA4-8D94E45D5D28}">
      <dgm:prSet/>
      <dgm:spPr/>
      <dgm:t>
        <a:bodyPr/>
        <a:lstStyle/>
        <a:p>
          <a:endParaRPr lang="en-US"/>
        </a:p>
      </dgm:t>
    </dgm:pt>
    <dgm:pt modelId="{C8D11584-C2C0-47EB-9C1A-F5282E695F02}">
      <dgm:prSet/>
      <dgm:spPr/>
      <dgm:t>
        <a:bodyPr/>
        <a:lstStyle/>
        <a:p>
          <a:endParaRPr lang="en-US" dirty="0"/>
        </a:p>
        <a:p>
          <a:r>
            <a:rPr lang="en-US" dirty="0"/>
            <a:t>Collaborating with OASCR and OHRM to advance DEIA efforts across USDA –wide.</a:t>
          </a:r>
        </a:p>
      </dgm:t>
    </dgm:pt>
    <dgm:pt modelId="{DEF5B5C0-F29D-43DD-9D82-E72098B4F1AF}" type="parTrans" cxnId="{37FB4D4C-03D5-47FC-9FEA-90E6CA4537B6}">
      <dgm:prSet/>
      <dgm:spPr/>
      <dgm:t>
        <a:bodyPr/>
        <a:lstStyle/>
        <a:p>
          <a:endParaRPr lang="en-US"/>
        </a:p>
      </dgm:t>
    </dgm:pt>
    <dgm:pt modelId="{0CFCD325-4E17-4AC9-A04F-8377C4E947AB}" type="sibTrans" cxnId="{37FB4D4C-03D5-47FC-9FEA-90E6CA4537B6}">
      <dgm:prSet/>
      <dgm:spPr/>
      <dgm:t>
        <a:bodyPr/>
        <a:lstStyle/>
        <a:p>
          <a:endParaRPr lang="en-US"/>
        </a:p>
      </dgm:t>
    </dgm:pt>
    <dgm:pt modelId="{ECFBB133-1535-43E5-9690-93C2CBA29FA4}">
      <dgm:prSet/>
      <dgm:spPr/>
      <dgm:t>
        <a:bodyPr/>
        <a:lstStyle/>
        <a:p>
          <a:r>
            <a:rPr lang="en-US" dirty="0"/>
            <a:t>Developing </a:t>
          </a:r>
        </a:p>
      </dgm:t>
    </dgm:pt>
    <dgm:pt modelId="{3EEAA483-D3B3-4AB5-85CB-8318107FBE8A}" type="parTrans" cxnId="{A5ADBEEB-C8D5-4BBC-BDAD-A3268FAC5B38}">
      <dgm:prSet/>
      <dgm:spPr/>
      <dgm:t>
        <a:bodyPr/>
        <a:lstStyle/>
        <a:p>
          <a:endParaRPr lang="en-US"/>
        </a:p>
      </dgm:t>
    </dgm:pt>
    <dgm:pt modelId="{C975607B-49AD-43C8-9B28-FAE865BC1D53}" type="sibTrans" cxnId="{A5ADBEEB-C8D5-4BBC-BDAD-A3268FAC5B38}">
      <dgm:prSet/>
      <dgm:spPr/>
      <dgm:t>
        <a:bodyPr/>
        <a:lstStyle/>
        <a:p>
          <a:endParaRPr lang="en-US"/>
        </a:p>
      </dgm:t>
    </dgm:pt>
    <dgm:pt modelId="{AB882382-F6CA-43C7-9FA2-A019531F8193}">
      <dgm:prSet/>
      <dgm:spPr/>
      <dgm:t>
        <a:bodyPr/>
        <a:lstStyle/>
        <a:p>
          <a:r>
            <a:rPr lang="en-US" dirty="0"/>
            <a:t>Developing a USDA-wide communication and engagement strategy that grows awareness, empowers employees, and positively influences a culture of inclusion for all employees.   </a:t>
          </a:r>
        </a:p>
      </dgm:t>
    </dgm:pt>
    <dgm:pt modelId="{C7C48304-290F-4157-98F0-011B1BBF5C20}" type="parTrans" cxnId="{1884974A-32D9-44F1-9D5D-A6F782D1B105}">
      <dgm:prSet/>
      <dgm:spPr/>
      <dgm:t>
        <a:bodyPr/>
        <a:lstStyle/>
        <a:p>
          <a:endParaRPr lang="en-US"/>
        </a:p>
      </dgm:t>
    </dgm:pt>
    <dgm:pt modelId="{0F148098-CC66-489C-9EBA-121EDD753296}" type="sibTrans" cxnId="{1884974A-32D9-44F1-9D5D-A6F782D1B105}">
      <dgm:prSet/>
      <dgm:spPr/>
      <dgm:t>
        <a:bodyPr/>
        <a:lstStyle/>
        <a:p>
          <a:endParaRPr lang="en-US"/>
        </a:p>
      </dgm:t>
    </dgm:pt>
    <dgm:pt modelId="{5F91B63B-AEE4-471D-B048-35C42B39AB19}">
      <dgm:prSet/>
      <dgm:spPr/>
      <dgm:t>
        <a:bodyPr/>
        <a:lstStyle/>
        <a:p>
          <a:r>
            <a:rPr lang="en-US"/>
            <a:t>Establishing the initial structure for the new Chief Diversity and Inclusion Office within the Department </a:t>
          </a:r>
          <a:endParaRPr lang="en-US" dirty="0"/>
        </a:p>
      </dgm:t>
    </dgm:pt>
    <dgm:pt modelId="{5ED45458-1BD3-4A6F-906D-208821A851EF}" type="parTrans" cxnId="{2598DA07-9D39-4AF6-8440-960DA7371D16}">
      <dgm:prSet/>
      <dgm:spPr/>
      <dgm:t>
        <a:bodyPr/>
        <a:lstStyle/>
        <a:p>
          <a:endParaRPr lang="en-US"/>
        </a:p>
      </dgm:t>
    </dgm:pt>
    <dgm:pt modelId="{DF39BF95-1BF1-4CC4-86D1-C6AF93C99FB0}" type="sibTrans" cxnId="{2598DA07-9D39-4AF6-8440-960DA7371D16}">
      <dgm:prSet/>
      <dgm:spPr/>
      <dgm:t>
        <a:bodyPr/>
        <a:lstStyle/>
        <a:p>
          <a:endParaRPr lang="en-US"/>
        </a:p>
      </dgm:t>
    </dgm:pt>
    <dgm:pt modelId="{C3623084-27D0-4B20-9DDF-98A6FB463007}">
      <dgm:prSet/>
      <dgm:spPr/>
      <dgm:t>
        <a:bodyPr/>
        <a:lstStyle/>
        <a:p>
          <a:r>
            <a:rPr lang="en-US" dirty="0"/>
            <a:t>Identifying </a:t>
          </a:r>
        </a:p>
      </dgm:t>
    </dgm:pt>
    <dgm:pt modelId="{5403C96A-945E-4B64-83E1-4459C65C19BE}" type="sibTrans" cxnId="{04C25C7F-8634-4876-850F-4AA5752F397E}">
      <dgm:prSet/>
      <dgm:spPr/>
      <dgm:t>
        <a:bodyPr/>
        <a:lstStyle/>
        <a:p>
          <a:endParaRPr lang="en-US"/>
        </a:p>
      </dgm:t>
    </dgm:pt>
    <dgm:pt modelId="{2E4BB2AF-B73C-4420-A91D-E9BC06F7C5CF}" type="parTrans" cxnId="{04C25C7F-8634-4876-850F-4AA5752F397E}">
      <dgm:prSet/>
      <dgm:spPr/>
      <dgm:t>
        <a:bodyPr/>
        <a:lstStyle/>
        <a:p>
          <a:endParaRPr lang="en-US"/>
        </a:p>
      </dgm:t>
    </dgm:pt>
    <dgm:pt modelId="{C73BB834-87E1-4AFE-8ECE-526709629D76}">
      <dgm:prSet/>
      <dgm:spPr/>
      <dgm:t>
        <a:bodyPr/>
        <a:lstStyle/>
        <a:p>
          <a:r>
            <a:rPr lang="en-US"/>
            <a:t>Identifying a governance structure for guiding and delivering high-performance for DEIA through strong and committed USDA-Wide leadership engagement. </a:t>
          </a:r>
          <a:endParaRPr lang="en-US" dirty="0"/>
        </a:p>
      </dgm:t>
    </dgm:pt>
    <dgm:pt modelId="{025E6E5D-6DFA-4DA5-8C09-E8AC1869F334}" type="parTrans" cxnId="{F3EDC715-37F3-4F50-8E1D-991D2F77333A}">
      <dgm:prSet/>
      <dgm:spPr/>
      <dgm:t>
        <a:bodyPr/>
        <a:lstStyle/>
        <a:p>
          <a:endParaRPr lang="en-US"/>
        </a:p>
      </dgm:t>
    </dgm:pt>
    <dgm:pt modelId="{A5528D92-E92E-42B4-B86C-4839B56C7AE9}" type="sibTrans" cxnId="{F3EDC715-37F3-4F50-8E1D-991D2F77333A}">
      <dgm:prSet/>
      <dgm:spPr/>
      <dgm:t>
        <a:bodyPr/>
        <a:lstStyle/>
        <a:p>
          <a:endParaRPr lang="en-US"/>
        </a:p>
      </dgm:t>
    </dgm:pt>
    <dgm:pt modelId="{436139BA-1E69-4743-B514-0EC2E5FD3DFC}" type="pres">
      <dgm:prSet presAssocID="{897F6948-1091-403B-AD1A-5D6594CF52C7}" presName="Name0" presStyleCnt="0">
        <dgm:presLayoutVars>
          <dgm:dir/>
          <dgm:animLvl val="lvl"/>
          <dgm:resizeHandles val="exact"/>
        </dgm:presLayoutVars>
      </dgm:prSet>
      <dgm:spPr/>
    </dgm:pt>
    <dgm:pt modelId="{7226E512-4D71-4012-99C9-BCA4AFF06087}" type="pres">
      <dgm:prSet presAssocID="{61CBDD0C-BC67-4D38-8BA7-EBC553DE0EB1}" presName="composite" presStyleCnt="0"/>
      <dgm:spPr/>
    </dgm:pt>
    <dgm:pt modelId="{9B1B3F1D-4F44-4486-8B7F-4A36672F7D33}" type="pres">
      <dgm:prSet presAssocID="{61CBDD0C-BC67-4D38-8BA7-EBC553DE0EB1}" presName="parTx" presStyleLbl="alignNode1" presStyleIdx="0" presStyleCnt="4">
        <dgm:presLayoutVars>
          <dgm:chMax val="0"/>
          <dgm:chPref val="0"/>
        </dgm:presLayoutVars>
      </dgm:prSet>
      <dgm:spPr/>
    </dgm:pt>
    <dgm:pt modelId="{FC53D363-2069-4989-A344-2F2EB9A19583}" type="pres">
      <dgm:prSet presAssocID="{61CBDD0C-BC67-4D38-8BA7-EBC553DE0EB1}" presName="desTx" presStyleLbl="alignAccFollowNode1" presStyleIdx="0" presStyleCnt="4">
        <dgm:presLayoutVars/>
      </dgm:prSet>
      <dgm:spPr/>
    </dgm:pt>
    <dgm:pt modelId="{EEE08238-74B6-433E-93C1-8861467C67D0}" type="pres">
      <dgm:prSet presAssocID="{D17E3061-A53D-4FA7-8081-14C9654808E3}" presName="space" presStyleCnt="0"/>
      <dgm:spPr/>
    </dgm:pt>
    <dgm:pt modelId="{032E564D-8512-434A-A389-B27CEB28FAEA}" type="pres">
      <dgm:prSet presAssocID="{C3623084-27D0-4B20-9DDF-98A6FB463007}" presName="composite" presStyleCnt="0"/>
      <dgm:spPr/>
    </dgm:pt>
    <dgm:pt modelId="{4CFF4D51-0997-42FE-B6D9-70D81D08CE00}" type="pres">
      <dgm:prSet presAssocID="{C3623084-27D0-4B20-9DDF-98A6FB463007}" presName="parTx" presStyleLbl="alignNode1" presStyleIdx="1" presStyleCnt="4">
        <dgm:presLayoutVars>
          <dgm:chMax val="0"/>
          <dgm:chPref val="0"/>
        </dgm:presLayoutVars>
      </dgm:prSet>
      <dgm:spPr/>
    </dgm:pt>
    <dgm:pt modelId="{717A22A0-6F96-4DA1-A7FF-FF386A330C9A}" type="pres">
      <dgm:prSet presAssocID="{C3623084-27D0-4B20-9DDF-98A6FB463007}" presName="desTx" presStyleLbl="alignAccFollowNode1" presStyleIdx="1" presStyleCnt="4">
        <dgm:presLayoutVars/>
      </dgm:prSet>
      <dgm:spPr/>
    </dgm:pt>
    <dgm:pt modelId="{204E1DFF-1F36-4025-A205-4A27E33D73D6}" type="pres">
      <dgm:prSet presAssocID="{5403C96A-945E-4B64-83E1-4459C65C19BE}" presName="space" presStyleCnt="0"/>
      <dgm:spPr/>
    </dgm:pt>
    <dgm:pt modelId="{13D1BFEF-54AA-4E39-9FBC-E423F914F641}" type="pres">
      <dgm:prSet presAssocID="{7A2C68A2-A01F-49CB-8250-D703EAB02A09}" presName="composite" presStyleCnt="0"/>
      <dgm:spPr/>
    </dgm:pt>
    <dgm:pt modelId="{268143D7-C467-4357-815E-065F4FCC97B8}" type="pres">
      <dgm:prSet presAssocID="{7A2C68A2-A01F-49CB-8250-D703EAB02A09}" presName="parTx" presStyleLbl="alignNode1" presStyleIdx="2" presStyleCnt="4">
        <dgm:presLayoutVars>
          <dgm:chMax val="0"/>
          <dgm:chPref val="0"/>
        </dgm:presLayoutVars>
      </dgm:prSet>
      <dgm:spPr/>
    </dgm:pt>
    <dgm:pt modelId="{B929AD4B-0F26-42F2-A96D-4A79455B8045}" type="pres">
      <dgm:prSet presAssocID="{7A2C68A2-A01F-49CB-8250-D703EAB02A09}" presName="desTx" presStyleLbl="alignAccFollowNode1" presStyleIdx="2" presStyleCnt="4">
        <dgm:presLayoutVars/>
      </dgm:prSet>
      <dgm:spPr/>
    </dgm:pt>
    <dgm:pt modelId="{AAFF6C3C-83FF-4CAF-B683-B0C8AF41E6DB}" type="pres">
      <dgm:prSet presAssocID="{B3715A7B-3512-4377-9197-93918E595164}" presName="space" presStyleCnt="0"/>
      <dgm:spPr/>
    </dgm:pt>
    <dgm:pt modelId="{3D60CADE-979F-4334-A72D-C54FA2E6BCA2}" type="pres">
      <dgm:prSet presAssocID="{ECFBB133-1535-43E5-9690-93C2CBA29FA4}" presName="composite" presStyleCnt="0"/>
      <dgm:spPr/>
    </dgm:pt>
    <dgm:pt modelId="{52BC13E3-2A43-4979-B90F-59D7C3FB0758}" type="pres">
      <dgm:prSet presAssocID="{ECFBB133-1535-43E5-9690-93C2CBA29FA4}" presName="parTx" presStyleLbl="alignNode1" presStyleIdx="3" presStyleCnt="4">
        <dgm:presLayoutVars>
          <dgm:chMax val="0"/>
          <dgm:chPref val="0"/>
        </dgm:presLayoutVars>
      </dgm:prSet>
      <dgm:spPr/>
    </dgm:pt>
    <dgm:pt modelId="{74089CF8-B95D-43E0-AB33-DEBFA145821A}" type="pres">
      <dgm:prSet presAssocID="{ECFBB133-1535-43E5-9690-93C2CBA29FA4}" presName="desTx" presStyleLbl="alignAccFollowNode1" presStyleIdx="3" presStyleCnt="4">
        <dgm:presLayoutVars/>
      </dgm:prSet>
      <dgm:spPr/>
    </dgm:pt>
  </dgm:ptLst>
  <dgm:cxnLst>
    <dgm:cxn modelId="{6881D600-DE57-4627-88EC-44B4193C2AEB}" type="presOf" srcId="{5F91B63B-AEE4-471D-B048-35C42B39AB19}" destId="{FC53D363-2069-4989-A344-2F2EB9A19583}" srcOrd="0" destOrd="1" presId="urn:microsoft.com/office/officeart/2016/7/layout/ChevronBlockProcess"/>
    <dgm:cxn modelId="{2598DA07-9D39-4AF6-8440-960DA7371D16}" srcId="{61CBDD0C-BC67-4D38-8BA7-EBC553DE0EB1}" destId="{5F91B63B-AEE4-471D-B048-35C42B39AB19}" srcOrd="1" destOrd="0" parTransId="{5ED45458-1BD3-4A6F-906D-208821A851EF}" sibTransId="{DF39BF95-1BF1-4CC4-86D1-C6AF93C99FB0}"/>
    <dgm:cxn modelId="{1BBC500C-AADB-4069-9CA4-8D94E45D5D28}" srcId="{897F6948-1091-403B-AD1A-5D6594CF52C7}" destId="{7A2C68A2-A01F-49CB-8250-D703EAB02A09}" srcOrd="2" destOrd="0" parTransId="{E28280E5-CE6C-4711-B0BA-E62DDD6D4CCB}" sibTransId="{B3715A7B-3512-4377-9197-93918E595164}"/>
    <dgm:cxn modelId="{F3EDC715-37F3-4F50-8E1D-991D2F77333A}" srcId="{C3623084-27D0-4B20-9DDF-98A6FB463007}" destId="{C73BB834-87E1-4AFE-8ECE-526709629D76}" srcOrd="1" destOrd="0" parTransId="{025E6E5D-6DFA-4DA5-8C09-E8AC1869F334}" sibTransId="{A5528D92-E92E-42B4-B86C-4839B56C7AE9}"/>
    <dgm:cxn modelId="{D7FB4B17-3A1A-4376-A6DB-842CFFEE5269}" srcId="{61CBDD0C-BC67-4D38-8BA7-EBC553DE0EB1}" destId="{9561724A-0AB5-4C50-B9EE-3053FB810455}" srcOrd="0" destOrd="0" parTransId="{4E9E11AE-6A43-4540-B12C-16F105CCDA7F}" sibTransId="{A324FBED-0A74-469F-950C-435D82D39822}"/>
    <dgm:cxn modelId="{8D23021B-EA06-4AAA-B8C0-BE4FC9576181}" type="presOf" srcId="{ECFBB133-1535-43E5-9690-93C2CBA29FA4}" destId="{52BC13E3-2A43-4979-B90F-59D7C3FB0758}" srcOrd="0" destOrd="0" presId="urn:microsoft.com/office/officeart/2016/7/layout/ChevronBlockProcess"/>
    <dgm:cxn modelId="{1884974A-32D9-44F1-9D5D-A6F782D1B105}" srcId="{ECFBB133-1535-43E5-9690-93C2CBA29FA4}" destId="{AB882382-F6CA-43C7-9FA2-A019531F8193}" srcOrd="0" destOrd="0" parTransId="{C7C48304-290F-4157-98F0-011B1BBF5C20}" sibTransId="{0F148098-CC66-489C-9EBA-121EDD753296}"/>
    <dgm:cxn modelId="{37FB4D4C-03D5-47FC-9FEA-90E6CA4537B6}" srcId="{7A2C68A2-A01F-49CB-8250-D703EAB02A09}" destId="{C8D11584-C2C0-47EB-9C1A-F5282E695F02}" srcOrd="0" destOrd="0" parTransId="{DEF5B5C0-F29D-43DD-9D82-E72098B4F1AF}" sibTransId="{0CFCD325-4E17-4AC9-A04F-8377C4E947AB}"/>
    <dgm:cxn modelId="{77E1716C-E419-4231-B628-112A3173697C}" type="presOf" srcId="{C8D11584-C2C0-47EB-9C1A-F5282E695F02}" destId="{B929AD4B-0F26-42F2-A96D-4A79455B8045}" srcOrd="0" destOrd="0" presId="urn:microsoft.com/office/officeart/2016/7/layout/ChevronBlockProcess"/>
    <dgm:cxn modelId="{DE9B784C-35D4-492F-881E-E07E18754A13}" type="presOf" srcId="{C73BB834-87E1-4AFE-8ECE-526709629D76}" destId="{717A22A0-6F96-4DA1-A7FF-FF386A330C9A}" srcOrd="0" destOrd="1" presId="urn:microsoft.com/office/officeart/2016/7/layout/ChevronBlockProcess"/>
    <dgm:cxn modelId="{29673150-E9D0-47DD-BA86-F0E76D361D0D}" type="presOf" srcId="{AB882382-F6CA-43C7-9FA2-A019531F8193}" destId="{74089CF8-B95D-43E0-AB33-DEBFA145821A}" srcOrd="0" destOrd="0" presId="urn:microsoft.com/office/officeart/2016/7/layout/ChevronBlockProcess"/>
    <dgm:cxn modelId="{5DD81173-D9B5-4D0B-A4B9-4EA2766A506A}" type="presOf" srcId="{61CBDD0C-BC67-4D38-8BA7-EBC553DE0EB1}" destId="{9B1B3F1D-4F44-4486-8B7F-4A36672F7D33}" srcOrd="0" destOrd="0" presId="urn:microsoft.com/office/officeart/2016/7/layout/ChevronBlockProcess"/>
    <dgm:cxn modelId="{2E0EA373-7680-4E02-A224-E9BF23F87741}" srcId="{897F6948-1091-403B-AD1A-5D6594CF52C7}" destId="{61CBDD0C-BC67-4D38-8BA7-EBC553DE0EB1}" srcOrd="0" destOrd="0" parTransId="{97FE895C-1E87-44E2-992E-D2D947B5AD9D}" sibTransId="{D17E3061-A53D-4FA7-8081-14C9654808E3}"/>
    <dgm:cxn modelId="{F77E597D-B613-4261-9449-FEEA5611D866}" type="presOf" srcId="{9561724A-0AB5-4C50-B9EE-3053FB810455}" destId="{FC53D363-2069-4989-A344-2F2EB9A19583}" srcOrd="0" destOrd="0" presId="urn:microsoft.com/office/officeart/2016/7/layout/ChevronBlockProcess"/>
    <dgm:cxn modelId="{04C25C7F-8634-4876-850F-4AA5752F397E}" srcId="{897F6948-1091-403B-AD1A-5D6594CF52C7}" destId="{C3623084-27D0-4B20-9DDF-98A6FB463007}" srcOrd="1" destOrd="0" parTransId="{2E4BB2AF-B73C-4420-A91D-E9BC06F7C5CF}" sibTransId="{5403C96A-945E-4B64-83E1-4459C65C19BE}"/>
    <dgm:cxn modelId="{994B0A8E-8C0A-475A-A89E-99D9FDD4005B}" type="presOf" srcId="{897F6948-1091-403B-AD1A-5D6594CF52C7}" destId="{436139BA-1E69-4743-B514-0EC2E5FD3DFC}" srcOrd="0" destOrd="0" presId="urn:microsoft.com/office/officeart/2016/7/layout/ChevronBlockProcess"/>
    <dgm:cxn modelId="{439DAFBA-B43C-45FC-829C-C1654709090A}" srcId="{C3623084-27D0-4B20-9DDF-98A6FB463007}" destId="{791EB0A2-F8FC-467A-97A8-DCB3B492CCD0}" srcOrd="0" destOrd="0" parTransId="{71E6509C-E771-4C95-BCCE-27A4C75E197A}" sibTransId="{D7F3C4E2-BFA6-40D4-A7AB-2973CDD82933}"/>
    <dgm:cxn modelId="{07D9C1D5-52F3-4B40-A7C3-E7A85E9B95F2}" type="presOf" srcId="{7A2C68A2-A01F-49CB-8250-D703EAB02A09}" destId="{268143D7-C467-4357-815E-065F4FCC97B8}" srcOrd="0" destOrd="0" presId="urn:microsoft.com/office/officeart/2016/7/layout/ChevronBlockProcess"/>
    <dgm:cxn modelId="{69BC26DC-C639-4728-A903-DF54B2EA4DDF}" type="presOf" srcId="{791EB0A2-F8FC-467A-97A8-DCB3B492CCD0}" destId="{717A22A0-6F96-4DA1-A7FF-FF386A330C9A}" srcOrd="0" destOrd="0" presId="urn:microsoft.com/office/officeart/2016/7/layout/ChevronBlockProcess"/>
    <dgm:cxn modelId="{A5ADBEEB-C8D5-4BBC-BDAD-A3268FAC5B38}" srcId="{897F6948-1091-403B-AD1A-5D6594CF52C7}" destId="{ECFBB133-1535-43E5-9690-93C2CBA29FA4}" srcOrd="3" destOrd="0" parTransId="{3EEAA483-D3B3-4AB5-85CB-8318107FBE8A}" sibTransId="{C975607B-49AD-43C8-9B28-FAE865BC1D53}"/>
    <dgm:cxn modelId="{6257F7FB-C5C6-42F1-A49B-9B83339A579F}" type="presOf" srcId="{C3623084-27D0-4B20-9DDF-98A6FB463007}" destId="{4CFF4D51-0997-42FE-B6D9-70D81D08CE00}" srcOrd="0" destOrd="0" presId="urn:microsoft.com/office/officeart/2016/7/layout/ChevronBlockProcess"/>
    <dgm:cxn modelId="{244C1ED9-C057-46DD-A438-C9571DCA8DDA}" type="presParOf" srcId="{436139BA-1E69-4743-B514-0EC2E5FD3DFC}" destId="{7226E512-4D71-4012-99C9-BCA4AFF06087}" srcOrd="0" destOrd="0" presId="urn:microsoft.com/office/officeart/2016/7/layout/ChevronBlockProcess"/>
    <dgm:cxn modelId="{44ED2B51-C181-40E7-8963-3B2C7546126E}" type="presParOf" srcId="{7226E512-4D71-4012-99C9-BCA4AFF06087}" destId="{9B1B3F1D-4F44-4486-8B7F-4A36672F7D33}" srcOrd="0" destOrd="0" presId="urn:microsoft.com/office/officeart/2016/7/layout/ChevronBlockProcess"/>
    <dgm:cxn modelId="{3D037B70-D702-4BB9-8AC8-44EFE3661B1E}" type="presParOf" srcId="{7226E512-4D71-4012-99C9-BCA4AFF06087}" destId="{FC53D363-2069-4989-A344-2F2EB9A19583}" srcOrd="1" destOrd="0" presId="urn:microsoft.com/office/officeart/2016/7/layout/ChevronBlockProcess"/>
    <dgm:cxn modelId="{05316088-70B9-4C66-9166-526BF26C6C31}" type="presParOf" srcId="{436139BA-1E69-4743-B514-0EC2E5FD3DFC}" destId="{EEE08238-74B6-433E-93C1-8861467C67D0}" srcOrd="1" destOrd="0" presId="urn:microsoft.com/office/officeart/2016/7/layout/ChevronBlockProcess"/>
    <dgm:cxn modelId="{1DD62ED6-675F-4F15-81C7-D2F438C487B7}" type="presParOf" srcId="{436139BA-1E69-4743-B514-0EC2E5FD3DFC}" destId="{032E564D-8512-434A-A389-B27CEB28FAEA}" srcOrd="2" destOrd="0" presId="urn:microsoft.com/office/officeart/2016/7/layout/ChevronBlockProcess"/>
    <dgm:cxn modelId="{4C0A8DF8-BE7E-4AC8-8FA6-2DE6B6F8EC1F}" type="presParOf" srcId="{032E564D-8512-434A-A389-B27CEB28FAEA}" destId="{4CFF4D51-0997-42FE-B6D9-70D81D08CE00}" srcOrd="0" destOrd="0" presId="urn:microsoft.com/office/officeart/2016/7/layout/ChevronBlockProcess"/>
    <dgm:cxn modelId="{82161E0E-6A50-4BA8-832E-D9F79347AE5E}" type="presParOf" srcId="{032E564D-8512-434A-A389-B27CEB28FAEA}" destId="{717A22A0-6F96-4DA1-A7FF-FF386A330C9A}" srcOrd="1" destOrd="0" presId="urn:microsoft.com/office/officeart/2016/7/layout/ChevronBlockProcess"/>
    <dgm:cxn modelId="{746F092D-7A5A-48C1-B7BD-09A2B793DFC2}" type="presParOf" srcId="{436139BA-1E69-4743-B514-0EC2E5FD3DFC}" destId="{204E1DFF-1F36-4025-A205-4A27E33D73D6}" srcOrd="3" destOrd="0" presId="urn:microsoft.com/office/officeart/2016/7/layout/ChevronBlockProcess"/>
    <dgm:cxn modelId="{0AF57C8E-D46F-472E-B1FD-78843C2E0EBC}" type="presParOf" srcId="{436139BA-1E69-4743-B514-0EC2E5FD3DFC}" destId="{13D1BFEF-54AA-4E39-9FBC-E423F914F641}" srcOrd="4" destOrd="0" presId="urn:microsoft.com/office/officeart/2016/7/layout/ChevronBlockProcess"/>
    <dgm:cxn modelId="{E0CFA43D-F46A-4787-A2AF-4FCF81933BA6}" type="presParOf" srcId="{13D1BFEF-54AA-4E39-9FBC-E423F914F641}" destId="{268143D7-C467-4357-815E-065F4FCC97B8}" srcOrd="0" destOrd="0" presId="urn:microsoft.com/office/officeart/2016/7/layout/ChevronBlockProcess"/>
    <dgm:cxn modelId="{2AD4B156-7448-4580-8311-929D058C40FD}" type="presParOf" srcId="{13D1BFEF-54AA-4E39-9FBC-E423F914F641}" destId="{B929AD4B-0F26-42F2-A96D-4A79455B8045}" srcOrd="1" destOrd="0" presId="urn:microsoft.com/office/officeart/2016/7/layout/ChevronBlockProcess"/>
    <dgm:cxn modelId="{E9922510-3928-4C7A-8748-37CD9ABBB4B9}" type="presParOf" srcId="{436139BA-1E69-4743-B514-0EC2E5FD3DFC}" destId="{AAFF6C3C-83FF-4CAF-B683-B0C8AF41E6DB}" srcOrd="5" destOrd="0" presId="urn:microsoft.com/office/officeart/2016/7/layout/ChevronBlockProcess"/>
    <dgm:cxn modelId="{08753C56-DDEC-45AA-BDE1-FDB0E408B220}" type="presParOf" srcId="{436139BA-1E69-4743-B514-0EC2E5FD3DFC}" destId="{3D60CADE-979F-4334-A72D-C54FA2E6BCA2}" srcOrd="6" destOrd="0" presId="urn:microsoft.com/office/officeart/2016/7/layout/ChevronBlockProcess"/>
    <dgm:cxn modelId="{CF7F322A-946A-4BA1-9366-951E232D4A2A}" type="presParOf" srcId="{3D60CADE-979F-4334-A72D-C54FA2E6BCA2}" destId="{52BC13E3-2A43-4979-B90F-59D7C3FB0758}" srcOrd="0" destOrd="0" presId="urn:microsoft.com/office/officeart/2016/7/layout/ChevronBlockProcess"/>
    <dgm:cxn modelId="{D4A550BE-AC5E-4A1C-BEEE-92BD60E2869C}" type="presParOf" srcId="{3D60CADE-979F-4334-A72D-C54FA2E6BCA2}" destId="{74089CF8-B95D-43E0-AB33-DEBFA145821A}"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331CD2-9D22-4A31-851B-3F59469551B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C5C1095-821A-4231-8B7E-FACC8461A206}">
      <dgm:prSet/>
      <dgm:spPr/>
      <dgm:t>
        <a:bodyPr/>
        <a:lstStyle/>
        <a:p>
          <a:pPr>
            <a:lnSpc>
              <a:spcPct val="100000"/>
            </a:lnSpc>
          </a:pPr>
          <a:r>
            <a:rPr lang="en-US" b="1"/>
            <a:t>Organizational Structure and Governance</a:t>
          </a:r>
          <a:r>
            <a:rPr lang="en-US"/>
            <a:t>:  Finalize the governance structure, staffing and funding for CDIO Office in the Office of the Secretary at USDA.</a:t>
          </a:r>
        </a:p>
      </dgm:t>
    </dgm:pt>
    <dgm:pt modelId="{B6502A73-4306-4349-A508-7377ACD8F283}" type="parTrans" cxnId="{472C0B61-56EF-4476-8E50-C689BAF4B4BD}">
      <dgm:prSet/>
      <dgm:spPr/>
      <dgm:t>
        <a:bodyPr/>
        <a:lstStyle/>
        <a:p>
          <a:endParaRPr lang="en-US"/>
        </a:p>
      </dgm:t>
    </dgm:pt>
    <dgm:pt modelId="{7C63D231-228A-49A3-9D67-B70C39DB66EE}" type="sibTrans" cxnId="{472C0B61-56EF-4476-8E50-C689BAF4B4BD}">
      <dgm:prSet/>
      <dgm:spPr/>
      <dgm:t>
        <a:bodyPr/>
        <a:lstStyle/>
        <a:p>
          <a:pPr>
            <a:lnSpc>
              <a:spcPct val="100000"/>
            </a:lnSpc>
          </a:pPr>
          <a:endParaRPr lang="en-US"/>
        </a:p>
      </dgm:t>
    </dgm:pt>
    <dgm:pt modelId="{DB712116-7603-4CBA-B66F-985C53FA35B3}">
      <dgm:prSet/>
      <dgm:spPr/>
      <dgm:t>
        <a:bodyPr/>
        <a:lstStyle/>
        <a:p>
          <a:pPr>
            <a:lnSpc>
              <a:spcPct val="100000"/>
            </a:lnSpc>
          </a:pPr>
          <a:r>
            <a:rPr lang="en-US" b="1"/>
            <a:t>Develop Mission Area/Agency Capacity: </a:t>
          </a:r>
          <a:r>
            <a:rPr lang="en-US"/>
            <a:t>Develop recommendations and guidelines for staffing, structure, investments and funding for mission areas/agencies. Coordinate with mission areas to adapt based on current DEIA organizational capacity </a:t>
          </a:r>
        </a:p>
      </dgm:t>
    </dgm:pt>
    <dgm:pt modelId="{0F5157F4-85B7-4FA5-B75E-73ECF436915D}" type="parTrans" cxnId="{93A84687-BC2E-43C3-B1C4-06FA2AF6010F}">
      <dgm:prSet/>
      <dgm:spPr/>
      <dgm:t>
        <a:bodyPr/>
        <a:lstStyle/>
        <a:p>
          <a:endParaRPr lang="en-US"/>
        </a:p>
      </dgm:t>
    </dgm:pt>
    <dgm:pt modelId="{6712CD53-E492-4A87-A378-92190937FE21}" type="sibTrans" cxnId="{93A84687-BC2E-43C3-B1C4-06FA2AF6010F}">
      <dgm:prSet/>
      <dgm:spPr/>
      <dgm:t>
        <a:bodyPr/>
        <a:lstStyle/>
        <a:p>
          <a:pPr>
            <a:lnSpc>
              <a:spcPct val="100000"/>
            </a:lnSpc>
          </a:pPr>
          <a:endParaRPr lang="en-US"/>
        </a:p>
      </dgm:t>
    </dgm:pt>
    <dgm:pt modelId="{C220C74B-E38C-4A5C-B61B-29CF9BA125D6}">
      <dgm:prSet/>
      <dgm:spPr/>
      <dgm:t>
        <a:bodyPr/>
        <a:lstStyle/>
        <a:p>
          <a:pPr>
            <a:lnSpc>
              <a:spcPct val="100000"/>
            </a:lnSpc>
          </a:pPr>
          <a:r>
            <a:rPr lang="en-US" b="1"/>
            <a:t>Focus on Data-driven DEIA Accountability</a:t>
          </a:r>
          <a:r>
            <a:rPr lang="en-US"/>
            <a:t>: Develop 2023 Action Plan for USDA “Workforce Vital Signs Dashboard for All Agencies </a:t>
          </a:r>
        </a:p>
      </dgm:t>
    </dgm:pt>
    <dgm:pt modelId="{D93E6729-7551-44D6-A941-0BBD5234194A}" type="parTrans" cxnId="{753588E6-6E51-4A15-9E1D-CC12961AD795}">
      <dgm:prSet/>
      <dgm:spPr/>
      <dgm:t>
        <a:bodyPr/>
        <a:lstStyle/>
        <a:p>
          <a:endParaRPr lang="en-US"/>
        </a:p>
      </dgm:t>
    </dgm:pt>
    <dgm:pt modelId="{72FC96C2-C109-41E1-9A1D-FF2190B10A57}" type="sibTrans" cxnId="{753588E6-6E51-4A15-9E1D-CC12961AD795}">
      <dgm:prSet/>
      <dgm:spPr/>
      <dgm:t>
        <a:bodyPr/>
        <a:lstStyle/>
        <a:p>
          <a:pPr>
            <a:lnSpc>
              <a:spcPct val="100000"/>
            </a:lnSpc>
          </a:pPr>
          <a:endParaRPr lang="en-US"/>
        </a:p>
      </dgm:t>
    </dgm:pt>
    <dgm:pt modelId="{0C0EB885-F6C3-4F88-A3EF-876BD23A046A}">
      <dgm:prSet/>
      <dgm:spPr/>
      <dgm:t>
        <a:bodyPr/>
        <a:lstStyle/>
        <a:p>
          <a:pPr>
            <a:lnSpc>
              <a:spcPct val="100000"/>
            </a:lnSpc>
          </a:pPr>
          <a:r>
            <a:rPr lang="en-US" b="1"/>
            <a:t>Data-Driven Measurement Tools: </a:t>
          </a:r>
          <a:r>
            <a:rPr lang="en-US"/>
            <a:t>Use “Vital Signs” data (some or all) to establish QSR metrics for first-year evaluation in partnership with OHRM and OASCR and SES Performance Supplemental Standards for DEIA Outcomes </a:t>
          </a:r>
        </a:p>
      </dgm:t>
    </dgm:pt>
    <dgm:pt modelId="{D5E2BD77-AA50-487C-9688-49C7ECB0D48A}" type="parTrans" cxnId="{B10D3648-1F25-4057-8A2E-64AFA51BCC4E}">
      <dgm:prSet/>
      <dgm:spPr/>
      <dgm:t>
        <a:bodyPr/>
        <a:lstStyle/>
        <a:p>
          <a:endParaRPr lang="en-US"/>
        </a:p>
      </dgm:t>
    </dgm:pt>
    <dgm:pt modelId="{1910FF15-6E99-48EE-BE2B-045979B6F122}" type="sibTrans" cxnId="{B10D3648-1F25-4057-8A2E-64AFA51BCC4E}">
      <dgm:prSet/>
      <dgm:spPr/>
      <dgm:t>
        <a:bodyPr/>
        <a:lstStyle/>
        <a:p>
          <a:pPr>
            <a:lnSpc>
              <a:spcPct val="100000"/>
            </a:lnSpc>
          </a:pPr>
          <a:endParaRPr lang="en-US"/>
        </a:p>
      </dgm:t>
    </dgm:pt>
    <dgm:pt modelId="{698EA984-D328-4FE5-ACE0-B433EF3BCB8C}">
      <dgm:prSet/>
      <dgm:spPr/>
      <dgm:t>
        <a:bodyPr/>
        <a:lstStyle/>
        <a:p>
          <a:pPr>
            <a:lnSpc>
              <a:spcPct val="100000"/>
            </a:lnSpc>
          </a:pPr>
          <a:r>
            <a:rPr lang="en-US" b="1"/>
            <a:t>Focus on Integration and Elevation for Impact: </a:t>
          </a:r>
          <a:r>
            <a:rPr lang="en-US"/>
            <a:t>Conduct department-wide round-up on status of other OPM-directed DEIA goals for disability hires (especially DHH support), Reasonable accommodations, SES representation, Student Internships, Coaching/Mentoring/Career Development, DEIA Training and current work environment and related performance measures</a:t>
          </a:r>
        </a:p>
      </dgm:t>
    </dgm:pt>
    <dgm:pt modelId="{30C917EE-AA8E-4933-8FD6-3A17E5A7EC70}" type="parTrans" cxnId="{913D3412-25D6-4597-91DC-CCE01977AD11}">
      <dgm:prSet/>
      <dgm:spPr/>
      <dgm:t>
        <a:bodyPr/>
        <a:lstStyle/>
        <a:p>
          <a:endParaRPr lang="en-US"/>
        </a:p>
      </dgm:t>
    </dgm:pt>
    <dgm:pt modelId="{034BC4F1-4ACB-4EA4-9782-F226C093F51A}" type="sibTrans" cxnId="{913D3412-25D6-4597-91DC-CCE01977AD11}">
      <dgm:prSet/>
      <dgm:spPr/>
      <dgm:t>
        <a:bodyPr/>
        <a:lstStyle/>
        <a:p>
          <a:endParaRPr lang="en-US"/>
        </a:p>
      </dgm:t>
    </dgm:pt>
    <dgm:pt modelId="{C0156EEC-ED5C-4323-A146-299E030771DA}" type="pres">
      <dgm:prSet presAssocID="{20331CD2-9D22-4A31-851B-3F59469551BD}" presName="root" presStyleCnt="0">
        <dgm:presLayoutVars>
          <dgm:dir/>
          <dgm:resizeHandles val="exact"/>
        </dgm:presLayoutVars>
      </dgm:prSet>
      <dgm:spPr/>
    </dgm:pt>
    <dgm:pt modelId="{4EE71EDA-5DF9-4EF0-A206-ECA091AE4396}" type="pres">
      <dgm:prSet presAssocID="{AC5C1095-821A-4231-8B7E-FACC8461A206}" presName="compNode" presStyleCnt="0"/>
      <dgm:spPr/>
    </dgm:pt>
    <dgm:pt modelId="{7B561EAC-B857-4EE6-A01F-5BA28F4B414E}" type="pres">
      <dgm:prSet presAssocID="{AC5C1095-821A-4231-8B7E-FACC8461A206}" presName="bgRect" presStyleLbl="bgShp" presStyleIdx="0" presStyleCnt="5"/>
      <dgm:spPr/>
    </dgm:pt>
    <dgm:pt modelId="{A70FC387-F74F-4D04-BC17-976892F109AE}" type="pres">
      <dgm:prSet presAssocID="{AC5C1095-821A-4231-8B7E-FACC8461A20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1C702C22-364A-4DD1-B6EF-30903E21619A}" type="pres">
      <dgm:prSet presAssocID="{AC5C1095-821A-4231-8B7E-FACC8461A206}" presName="spaceRect" presStyleCnt="0"/>
      <dgm:spPr/>
    </dgm:pt>
    <dgm:pt modelId="{6995189B-B115-4AFD-9B52-CA50608E49FD}" type="pres">
      <dgm:prSet presAssocID="{AC5C1095-821A-4231-8B7E-FACC8461A206}" presName="parTx" presStyleLbl="revTx" presStyleIdx="0" presStyleCnt="5">
        <dgm:presLayoutVars>
          <dgm:chMax val="0"/>
          <dgm:chPref val="0"/>
        </dgm:presLayoutVars>
      </dgm:prSet>
      <dgm:spPr/>
    </dgm:pt>
    <dgm:pt modelId="{8FD1F251-14FA-489F-A53C-AFAE47059DDA}" type="pres">
      <dgm:prSet presAssocID="{7C63D231-228A-49A3-9D67-B70C39DB66EE}" presName="sibTrans" presStyleCnt="0"/>
      <dgm:spPr/>
    </dgm:pt>
    <dgm:pt modelId="{639FD03D-BD12-445A-B6BE-4583687ED984}" type="pres">
      <dgm:prSet presAssocID="{DB712116-7603-4CBA-B66F-985C53FA35B3}" presName="compNode" presStyleCnt="0"/>
      <dgm:spPr/>
    </dgm:pt>
    <dgm:pt modelId="{FDF5643D-82A1-41BF-B0AC-ECB1DAB41D04}" type="pres">
      <dgm:prSet presAssocID="{DB712116-7603-4CBA-B66F-985C53FA35B3}" presName="bgRect" presStyleLbl="bgShp" presStyleIdx="1" presStyleCnt="5"/>
      <dgm:spPr/>
    </dgm:pt>
    <dgm:pt modelId="{DEEE5042-34BE-4D1B-AAFE-21FAC95E517C}" type="pres">
      <dgm:prSet presAssocID="{DB712116-7603-4CBA-B66F-985C53FA35B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4CF5649E-8C8D-49BB-995C-E7AE0BC45E96}" type="pres">
      <dgm:prSet presAssocID="{DB712116-7603-4CBA-B66F-985C53FA35B3}" presName="spaceRect" presStyleCnt="0"/>
      <dgm:spPr/>
    </dgm:pt>
    <dgm:pt modelId="{0A3F4302-636B-4D61-8D0F-89FE36C0E192}" type="pres">
      <dgm:prSet presAssocID="{DB712116-7603-4CBA-B66F-985C53FA35B3}" presName="parTx" presStyleLbl="revTx" presStyleIdx="1" presStyleCnt="5">
        <dgm:presLayoutVars>
          <dgm:chMax val="0"/>
          <dgm:chPref val="0"/>
        </dgm:presLayoutVars>
      </dgm:prSet>
      <dgm:spPr/>
    </dgm:pt>
    <dgm:pt modelId="{B3E87CA4-4916-48E8-8B8C-1D064E39C794}" type="pres">
      <dgm:prSet presAssocID="{6712CD53-E492-4A87-A378-92190937FE21}" presName="sibTrans" presStyleCnt="0"/>
      <dgm:spPr/>
    </dgm:pt>
    <dgm:pt modelId="{4D6DFEA8-A0AB-427A-ABF6-40DB08F66949}" type="pres">
      <dgm:prSet presAssocID="{C220C74B-E38C-4A5C-B61B-29CF9BA125D6}" presName="compNode" presStyleCnt="0"/>
      <dgm:spPr/>
    </dgm:pt>
    <dgm:pt modelId="{918858E5-07FD-4896-9897-0A5F381AE143}" type="pres">
      <dgm:prSet presAssocID="{C220C74B-E38C-4A5C-B61B-29CF9BA125D6}" presName="bgRect" presStyleLbl="bgShp" presStyleIdx="2" presStyleCnt="5"/>
      <dgm:spPr/>
    </dgm:pt>
    <dgm:pt modelId="{39A74E0C-F79B-4443-BE5E-28318E9CE3D6}" type="pres">
      <dgm:prSet presAssocID="{C220C74B-E38C-4A5C-B61B-29CF9BA125D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08B645DF-A0D8-4CBB-B6E1-6B1AFDDDF2EA}" type="pres">
      <dgm:prSet presAssocID="{C220C74B-E38C-4A5C-B61B-29CF9BA125D6}" presName="spaceRect" presStyleCnt="0"/>
      <dgm:spPr/>
    </dgm:pt>
    <dgm:pt modelId="{83D9EA12-797C-492A-9855-E6CE9E3ABBA5}" type="pres">
      <dgm:prSet presAssocID="{C220C74B-E38C-4A5C-B61B-29CF9BA125D6}" presName="parTx" presStyleLbl="revTx" presStyleIdx="2" presStyleCnt="5">
        <dgm:presLayoutVars>
          <dgm:chMax val="0"/>
          <dgm:chPref val="0"/>
        </dgm:presLayoutVars>
      </dgm:prSet>
      <dgm:spPr/>
    </dgm:pt>
    <dgm:pt modelId="{2801DF55-91EC-4FA1-9E9A-2BF427C34729}" type="pres">
      <dgm:prSet presAssocID="{72FC96C2-C109-41E1-9A1D-FF2190B10A57}" presName="sibTrans" presStyleCnt="0"/>
      <dgm:spPr/>
    </dgm:pt>
    <dgm:pt modelId="{A6AE8E1A-FE2E-4BC8-BC33-D8646348CF6B}" type="pres">
      <dgm:prSet presAssocID="{0C0EB885-F6C3-4F88-A3EF-876BD23A046A}" presName="compNode" presStyleCnt="0"/>
      <dgm:spPr/>
    </dgm:pt>
    <dgm:pt modelId="{3F547B47-D4F5-4F68-8A04-A78FFA8B2D5F}" type="pres">
      <dgm:prSet presAssocID="{0C0EB885-F6C3-4F88-A3EF-876BD23A046A}" presName="bgRect" presStyleLbl="bgShp" presStyleIdx="3" presStyleCnt="5"/>
      <dgm:spPr/>
    </dgm:pt>
    <dgm:pt modelId="{72698DFA-A85C-4A04-BFD4-407AF5D6D71F}" type="pres">
      <dgm:prSet presAssocID="{0C0EB885-F6C3-4F88-A3EF-876BD23A046A}"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ar chart"/>
        </a:ext>
      </dgm:extLst>
    </dgm:pt>
    <dgm:pt modelId="{FA246870-8226-4247-8EA9-CA50D84327B8}" type="pres">
      <dgm:prSet presAssocID="{0C0EB885-F6C3-4F88-A3EF-876BD23A046A}" presName="spaceRect" presStyleCnt="0"/>
      <dgm:spPr/>
    </dgm:pt>
    <dgm:pt modelId="{EAE96035-C2A4-485F-91B2-5CB4AA309FA8}" type="pres">
      <dgm:prSet presAssocID="{0C0EB885-F6C3-4F88-A3EF-876BD23A046A}" presName="parTx" presStyleLbl="revTx" presStyleIdx="3" presStyleCnt="5">
        <dgm:presLayoutVars>
          <dgm:chMax val="0"/>
          <dgm:chPref val="0"/>
        </dgm:presLayoutVars>
      </dgm:prSet>
      <dgm:spPr/>
    </dgm:pt>
    <dgm:pt modelId="{0C04A976-6EB0-4401-BABC-365F10F6C6E1}" type="pres">
      <dgm:prSet presAssocID="{1910FF15-6E99-48EE-BE2B-045979B6F122}" presName="sibTrans" presStyleCnt="0"/>
      <dgm:spPr/>
    </dgm:pt>
    <dgm:pt modelId="{E7004C5D-F433-4485-A187-BF64878994AE}" type="pres">
      <dgm:prSet presAssocID="{698EA984-D328-4FE5-ACE0-B433EF3BCB8C}" presName="compNode" presStyleCnt="0"/>
      <dgm:spPr/>
    </dgm:pt>
    <dgm:pt modelId="{A632648E-A0CA-4A2B-9E15-4EF6944F3F3A}" type="pres">
      <dgm:prSet presAssocID="{698EA984-D328-4FE5-ACE0-B433EF3BCB8C}" presName="bgRect" presStyleLbl="bgShp" presStyleIdx="4" presStyleCnt="5"/>
      <dgm:spPr/>
    </dgm:pt>
    <dgm:pt modelId="{6E02A409-6F74-4D0C-B319-D4E6A0317947}" type="pres">
      <dgm:prSet presAssocID="{698EA984-D328-4FE5-ACE0-B433EF3BCB8C}"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ospital"/>
        </a:ext>
      </dgm:extLst>
    </dgm:pt>
    <dgm:pt modelId="{CB442BD3-42E1-4850-9708-95D2BEC9D6B0}" type="pres">
      <dgm:prSet presAssocID="{698EA984-D328-4FE5-ACE0-B433EF3BCB8C}" presName="spaceRect" presStyleCnt="0"/>
      <dgm:spPr/>
    </dgm:pt>
    <dgm:pt modelId="{B6434B45-DAE4-427E-87F8-73C45478247D}" type="pres">
      <dgm:prSet presAssocID="{698EA984-D328-4FE5-ACE0-B433EF3BCB8C}" presName="parTx" presStyleLbl="revTx" presStyleIdx="4" presStyleCnt="5">
        <dgm:presLayoutVars>
          <dgm:chMax val="0"/>
          <dgm:chPref val="0"/>
        </dgm:presLayoutVars>
      </dgm:prSet>
      <dgm:spPr/>
    </dgm:pt>
  </dgm:ptLst>
  <dgm:cxnLst>
    <dgm:cxn modelId="{913D3412-25D6-4597-91DC-CCE01977AD11}" srcId="{20331CD2-9D22-4A31-851B-3F59469551BD}" destId="{698EA984-D328-4FE5-ACE0-B433EF3BCB8C}" srcOrd="4" destOrd="0" parTransId="{30C917EE-AA8E-4933-8FD6-3A17E5A7EC70}" sibTransId="{034BC4F1-4ACB-4EA4-9782-F226C093F51A}"/>
    <dgm:cxn modelId="{847DD92A-249D-41DB-B9AC-C3C4FC4CDFF1}" type="presOf" srcId="{AC5C1095-821A-4231-8B7E-FACC8461A206}" destId="{6995189B-B115-4AFD-9B52-CA50608E49FD}" srcOrd="0" destOrd="0" presId="urn:microsoft.com/office/officeart/2018/2/layout/IconVerticalSolidList"/>
    <dgm:cxn modelId="{FDAABC34-CCCF-435A-8EC0-C8FAC34B1F9D}" type="presOf" srcId="{DB712116-7603-4CBA-B66F-985C53FA35B3}" destId="{0A3F4302-636B-4D61-8D0F-89FE36C0E192}" srcOrd="0" destOrd="0" presId="urn:microsoft.com/office/officeart/2018/2/layout/IconVerticalSolidList"/>
    <dgm:cxn modelId="{D4641037-CFC9-4AA9-980C-996E6C143385}" type="presOf" srcId="{0C0EB885-F6C3-4F88-A3EF-876BD23A046A}" destId="{EAE96035-C2A4-485F-91B2-5CB4AA309FA8}" srcOrd="0" destOrd="0" presId="urn:microsoft.com/office/officeart/2018/2/layout/IconVerticalSolidList"/>
    <dgm:cxn modelId="{472C0B61-56EF-4476-8E50-C689BAF4B4BD}" srcId="{20331CD2-9D22-4A31-851B-3F59469551BD}" destId="{AC5C1095-821A-4231-8B7E-FACC8461A206}" srcOrd="0" destOrd="0" parTransId="{B6502A73-4306-4349-A508-7377ACD8F283}" sibTransId="{7C63D231-228A-49A3-9D67-B70C39DB66EE}"/>
    <dgm:cxn modelId="{B10D3648-1F25-4057-8A2E-64AFA51BCC4E}" srcId="{20331CD2-9D22-4A31-851B-3F59469551BD}" destId="{0C0EB885-F6C3-4F88-A3EF-876BD23A046A}" srcOrd="3" destOrd="0" parTransId="{D5E2BD77-AA50-487C-9688-49C7ECB0D48A}" sibTransId="{1910FF15-6E99-48EE-BE2B-045979B6F122}"/>
    <dgm:cxn modelId="{8B579A6D-0F21-48B4-A394-8F3A3EDE12B2}" type="presOf" srcId="{20331CD2-9D22-4A31-851B-3F59469551BD}" destId="{C0156EEC-ED5C-4323-A146-299E030771DA}" srcOrd="0" destOrd="0" presId="urn:microsoft.com/office/officeart/2018/2/layout/IconVerticalSolidList"/>
    <dgm:cxn modelId="{09B84C50-3F70-497E-9189-26881E8228A8}" type="presOf" srcId="{C220C74B-E38C-4A5C-B61B-29CF9BA125D6}" destId="{83D9EA12-797C-492A-9855-E6CE9E3ABBA5}" srcOrd="0" destOrd="0" presId="urn:microsoft.com/office/officeart/2018/2/layout/IconVerticalSolidList"/>
    <dgm:cxn modelId="{778B1B7C-D8A2-48FC-B38C-783A6320C881}" type="presOf" srcId="{698EA984-D328-4FE5-ACE0-B433EF3BCB8C}" destId="{B6434B45-DAE4-427E-87F8-73C45478247D}" srcOrd="0" destOrd="0" presId="urn:microsoft.com/office/officeart/2018/2/layout/IconVerticalSolidList"/>
    <dgm:cxn modelId="{93A84687-BC2E-43C3-B1C4-06FA2AF6010F}" srcId="{20331CD2-9D22-4A31-851B-3F59469551BD}" destId="{DB712116-7603-4CBA-B66F-985C53FA35B3}" srcOrd="1" destOrd="0" parTransId="{0F5157F4-85B7-4FA5-B75E-73ECF436915D}" sibTransId="{6712CD53-E492-4A87-A378-92190937FE21}"/>
    <dgm:cxn modelId="{753588E6-6E51-4A15-9E1D-CC12961AD795}" srcId="{20331CD2-9D22-4A31-851B-3F59469551BD}" destId="{C220C74B-E38C-4A5C-B61B-29CF9BA125D6}" srcOrd="2" destOrd="0" parTransId="{D93E6729-7551-44D6-A941-0BBD5234194A}" sibTransId="{72FC96C2-C109-41E1-9A1D-FF2190B10A57}"/>
    <dgm:cxn modelId="{01573146-8F1D-48FF-A529-C0513E05193E}" type="presParOf" srcId="{C0156EEC-ED5C-4323-A146-299E030771DA}" destId="{4EE71EDA-5DF9-4EF0-A206-ECA091AE4396}" srcOrd="0" destOrd="0" presId="urn:microsoft.com/office/officeart/2018/2/layout/IconVerticalSolidList"/>
    <dgm:cxn modelId="{5CBE0662-DD3D-4085-A2A9-49513D7FCEE4}" type="presParOf" srcId="{4EE71EDA-5DF9-4EF0-A206-ECA091AE4396}" destId="{7B561EAC-B857-4EE6-A01F-5BA28F4B414E}" srcOrd="0" destOrd="0" presId="urn:microsoft.com/office/officeart/2018/2/layout/IconVerticalSolidList"/>
    <dgm:cxn modelId="{2DBFBE7D-829B-4846-B69C-B3BFEA5F5359}" type="presParOf" srcId="{4EE71EDA-5DF9-4EF0-A206-ECA091AE4396}" destId="{A70FC387-F74F-4D04-BC17-976892F109AE}" srcOrd="1" destOrd="0" presId="urn:microsoft.com/office/officeart/2018/2/layout/IconVerticalSolidList"/>
    <dgm:cxn modelId="{2DD0F57A-3994-40D5-977C-A6C76A6C37DA}" type="presParOf" srcId="{4EE71EDA-5DF9-4EF0-A206-ECA091AE4396}" destId="{1C702C22-364A-4DD1-B6EF-30903E21619A}" srcOrd="2" destOrd="0" presId="urn:microsoft.com/office/officeart/2018/2/layout/IconVerticalSolidList"/>
    <dgm:cxn modelId="{6068AFF5-F45D-4B56-8070-E0BFBC9E9982}" type="presParOf" srcId="{4EE71EDA-5DF9-4EF0-A206-ECA091AE4396}" destId="{6995189B-B115-4AFD-9B52-CA50608E49FD}" srcOrd="3" destOrd="0" presId="urn:microsoft.com/office/officeart/2018/2/layout/IconVerticalSolidList"/>
    <dgm:cxn modelId="{3E66152D-FE4A-4489-AB85-68BF17080F79}" type="presParOf" srcId="{C0156EEC-ED5C-4323-A146-299E030771DA}" destId="{8FD1F251-14FA-489F-A53C-AFAE47059DDA}" srcOrd="1" destOrd="0" presId="urn:microsoft.com/office/officeart/2018/2/layout/IconVerticalSolidList"/>
    <dgm:cxn modelId="{DAAC93B0-BA24-4083-84D5-16E7D30DB447}" type="presParOf" srcId="{C0156EEC-ED5C-4323-A146-299E030771DA}" destId="{639FD03D-BD12-445A-B6BE-4583687ED984}" srcOrd="2" destOrd="0" presId="urn:microsoft.com/office/officeart/2018/2/layout/IconVerticalSolidList"/>
    <dgm:cxn modelId="{973FED0A-09AD-4F66-89CC-0CA6B6BE73F3}" type="presParOf" srcId="{639FD03D-BD12-445A-B6BE-4583687ED984}" destId="{FDF5643D-82A1-41BF-B0AC-ECB1DAB41D04}" srcOrd="0" destOrd="0" presId="urn:microsoft.com/office/officeart/2018/2/layout/IconVerticalSolidList"/>
    <dgm:cxn modelId="{3DE7FFC9-9C89-41FB-BC9E-276968EFB2F8}" type="presParOf" srcId="{639FD03D-BD12-445A-B6BE-4583687ED984}" destId="{DEEE5042-34BE-4D1B-AAFE-21FAC95E517C}" srcOrd="1" destOrd="0" presId="urn:microsoft.com/office/officeart/2018/2/layout/IconVerticalSolidList"/>
    <dgm:cxn modelId="{C0162F32-7984-4736-B792-A6C100809BFD}" type="presParOf" srcId="{639FD03D-BD12-445A-B6BE-4583687ED984}" destId="{4CF5649E-8C8D-49BB-995C-E7AE0BC45E96}" srcOrd="2" destOrd="0" presId="urn:microsoft.com/office/officeart/2018/2/layout/IconVerticalSolidList"/>
    <dgm:cxn modelId="{42245A24-E355-47BF-A82A-60851F012167}" type="presParOf" srcId="{639FD03D-BD12-445A-B6BE-4583687ED984}" destId="{0A3F4302-636B-4D61-8D0F-89FE36C0E192}" srcOrd="3" destOrd="0" presId="urn:microsoft.com/office/officeart/2018/2/layout/IconVerticalSolidList"/>
    <dgm:cxn modelId="{82BF3052-2957-4579-9D9C-09580C988E6A}" type="presParOf" srcId="{C0156EEC-ED5C-4323-A146-299E030771DA}" destId="{B3E87CA4-4916-48E8-8B8C-1D064E39C794}" srcOrd="3" destOrd="0" presId="urn:microsoft.com/office/officeart/2018/2/layout/IconVerticalSolidList"/>
    <dgm:cxn modelId="{25FBB5E1-F05F-4DCE-9D85-133E18501E22}" type="presParOf" srcId="{C0156EEC-ED5C-4323-A146-299E030771DA}" destId="{4D6DFEA8-A0AB-427A-ABF6-40DB08F66949}" srcOrd="4" destOrd="0" presId="urn:microsoft.com/office/officeart/2018/2/layout/IconVerticalSolidList"/>
    <dgm:cxn modelId="{56572200-B41E-488B-8333-BE1C852CA69B}" type="presParOf" srcId="{4D6DFEA8-A0AB-427A-ABF6-40DB08F66949}" destId="{918858E5-07FD-4896-9897-0A5F381AE143}" srcOrd="0" destOrd="0" presId="urn:microsoft.com/office/officeart/2018/2/layout/IconVerticalSolidList"/>
    <dgm:cxn modelId="{638021F2-E00F-4479-8CA3-1AFD76C6B709}" type="presParOf" srcId="{4D6DFEA8-A0AB-427A-ABF6-40DB08F66949}" destId="{39A74E0C-F79B-4443-BE5E-28318E9CE3D6}" srcOrd="1" destOrd="0" presId="urn:microsoft.com/office/officeart/2018/2/layout/IconVerticalSolidList"/>
    <dgm:cxn modelId="{589F801E-09F1-480F-A1EF-6CBA2125D2B2}" type="presParOf" srcId="{4D6DFEA8-A0AB-427A-ABF6-40DB08F66949}" destId="{08B645DF-A0D8-4CBB-B6E1-6B1AFDDDF2EA}" srcOrd="2" destOrd="0" presId="urn:microsoft.com/office/officeart/2018/2/layout/IconVerticalSolidList"/>
    <dgm:cxn modelId="{5651A312-F5C5-458E-8823-C9048AA6C4EB}" type="presParOf" srcId="{4D6DFEA8-A0AB-427A-ABF6-40DB08F66949}" destId="{83D9EA12-797C-492A-9855-E6CE9E3ABBA5}" srcOrd="3" destOrd="0" presId="urn:microsoft.com/office/officeart/2018/2/layout/IconVerticalSolidList"/>
    <dgm:cxn modelId="{6C61FB92-4AF2-4F09-A876-3CB89993723A}" type="presParOf" srcId="{C0156EEC-ED5C-4323-A146-299E030771DA}" destId="{2801DF55-91EC-4FA1-9E9A-2BF427C34729}" srcOrd="5" destOrd="0" presId="urn:microsoft.com/office/officeart/2018/2/layout/IconVerticalSolidList"/>
    <dgm:cxn modelId="{5F4816E3-0BF5-4961-A0D4-AD2336B16C0F}" type="presParOf" srcId="{C0156EEC-ED5C-4323-A146-299E030771DA}" destId="{A6AE8E1A-FE2E-4BC8-BC33-D8646348CF6B}" srcOrd="6" destOrd="0" presId="urn:microsoft.com/office/officeart/2018/2/layout/IconVerticalSolidList"/>
    <dgm:cxn modelId="{D365A3FA-B83F-46B2-AF42-BA20EAB40A22}" type="presParOf" srcId="{A6AE8E1A-FE2E-4BC8-BC33-D8646348CF6B}" destId="{3F547B47-D4F5-4F68-8A04-A78FFA8B2D5F}" srcOrd="0" destOrd="0" presId="urn:microsoft.com/office/officeart/2018/2/layout/IconVerticalSolidList"/>
    <dgm:cxn modelId="{80FF10CB-F9DD-428A-A2DE-0001E628BBA7}" type="presParOf" srcId="{A6AE8E1A-FE2E-4BC8-BC33-D8646348CF6B}" destId="{72698DFA-A85C-4A04-BFD4-407AF5D6D71F}" srcOrd="1" destOrd="0" presId="urn:microsoft.com/office/officeart/2018/2/layout/IconVerticalSolidList"/>
    <dgm:cxn modelId="{0F672581-8183-41ED-8982-873F8F9D79B1}" type="presParOf" srcId="{A6AE8E1A-FE2E-4BC8-BC33-D8646348CF6B}" destId="{FA246870-8226-4247-8EA9-CA50D84327B8}" srcOrd="2" destOrd="0" presId="urn:microsoft.com/office/officeart/2018/2/layout/IconVerticalSolidList"/>
    <dgm:cxn modelId="{AF7F1F45-3ABA-45D6-AA3F-C4CA9E44BCF6}" type="presParOf" srcId="{A6AE8E1A-FE2E-4BC8-BC33-D8646348CF6B}" destId="{EAE96035-C2A4-485F-91B2-5CB4AA309FA8}" srcOrd="3" destOrd="0" presId="urn:microsoft.com/office/officeart/2018/2/layout/IconVerticalSolidList"/>
    <dgm:cxn modelId="{EC8D28D8-0EE0-4021-A4D4-C1EDDB1854E7}" type="presParOf" srcId="{C0156EEC-ED5C-4323-A146-299E030771DA}" destId="{0C04A976-6EB0-4401-BABC-365F10F6C6E1}" srcOrd="7" destOrd="0" presId="urn:microsoft.com/office/officeart/2018/2/layout/IconVerticalSolidList"/>
    <dgm:cxn modelId="{D3C51AB6-456A-4FFE-AC84-6BEAB86C45D8}" type="presParOf" srcId="{C0156EEC-ED5C-4323-A146-299E030771DA}" destId="{E7004C5D-F433-4485-A187-BF64878994AE}" srcOrd="8" destOrd="0" presId="urn:microsoft.com/office/officeart/2018/2/layout/IconVerticalSolidList"/>
    <dgm:cxn modelId="{6BE7384B-3C8F-4DC9-A57D-814AB5C7B928}" type="presParOf" srcId="{E7004C5D-F433-4485-A187-BF64878994AE}" destId="{A632648E-A0CA-4A2B-9E15-4EF6944F3F3A}" srcOrd="0" destOrd="0" presId="urn:microsoft.com/office/officeart/2018/2/layout/IconVerticalSolidList"/>
    <dgm:cxn modelId="{0D987D25-8C84-46A0-8A34-4910083E0CA3}" type="presParOf" srcId="{E7004C5D-F433-4485-A187-BF64878994AE}" destId="{6E02A409-6F74-4D0C-B319-D4E6A0317947}" srcOrd="1" destOrd="0" presId="urn:microsoft.com/office/officeart/2018/2/layout/IconVerticalSolidList"/>
    <dgm:cxn modelId="{BB52232D-8A09-4890-9C81-B6D37F5E0F68}" type="presParOf" srcId="{E7004C5D-F433-4485-A187-BF64878994AE}" destId="{CB442BD3-42E1-4850-9708-95D2BEC9D6B0}" srcOrd="2" destOrd="0" presId="urn:microsoft.com/office/officeart/2018/2/layout/IconVerticalSolidList"/>
    <dgm:cxn modelId="{96321F37-00F5-4C32-AC06-D1770AF93109}" type="presParOf" srcId="{E7004C5D-F433-4485-A187-BF64878994AE}" destId="{B6434B45-DAE4-427E-87F8-73C4547824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331CD2-9D22-4A31-851B-3F59469551B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C5C1095-821A-4231-8B7E-FACC8461A206}">
      <dgm:prSet/>
      <dgm:spPr/>
      <dgm:t>
        <a:bodyPr/>
        <a:lstStyle/>
        <a:p>
          <a:pPr>
            <a:lnSpc>
              <a:spcPct val="100000"/>
            </a:lnSpc>
          </a:pPr>
          <a:r>
            <a:rPr lang="en-US" b="1"/>
            <a:t>Preparing Leaders to Lead:</a:t>
          </a:r>
          <a:r>
            <a:rPr lang="en-US"/>
            <a:t>  Invest in preparing leaders to lead in the DEIA sphere enhancing connection, competency and commitment to DEIA objectives and outcomes.</a:t>
          </a:r>
        </a:p>
      </dgm:t>
    </dgm:pt>
    <dgm:pt modelId="{B6502A73-4306-4349-A508-7377ACD8F283}" type="parTrans" cxnId="{472C0B61-56EF-4476-8E50-C689BAF4B4BD}">
      <dgm:prSet/>
      <dgm:spPr/>
      <dgm:t>
        <a:bodyPr/>
        <a:lstStyle/>
        <a:p>
          <a:endParaRPr lang="en-US"/>
        </a:p>
      </dgm:t>
    </dgm:pt>
    <dgm:pt modelId="{7C63D231-228A-49A3-9D67-B70C39DB66EE}" type="sibTrans" cxnId="{472C0B61-56EF-4476-8E50-C689BAF4B4BD}">
      <dgm:prSet/>
      <dgm:spPr/>
      <dgm:t>
        <a:bodyPr/>
        <a:lstStyle/>
        <a:p>
          <a:pPr>
            <a:lnSpc>
              <a:spcPct val="100000"/>
            </a:lnSpc>
          </a:pPr>
          <a:endParaRPr lang="en-US"/>
        </a:p>
      </dgm:t>
    </dgm:pt>
    <dgm:pt modelId="{DB712116-7603-4CBA-B66F-985C53FA35B3}">
      <dgm:prSet/>
      <dgm:spPr/>
      <dgm:t>
        <a:bodyPr/>
        <a:lstStyle/>
        <a:p>
          <a:pPr>
            <a:lnSpc>
              <a:spcPct val="100000"/>
            </a:lnSpc>
          </a:pPr>
          <a:r>
            <a:rPr lang="en-US" b="1"/>
            <a:t>Awareness and Engagement:</a:t>
          </a:r>
          <a:r>
            <a:rPr lang="en-US"/>
            <a:t> Develop events, activities, and project management plan for implementing Communication and Engagement strategy. Integrate with Adaptive Leaning and Training outcomes actions for “DEIA and USDA Infomercial” Core Values Engagement and “New Conversations” </a:t>
          </a:r>
        </a:p>
      </dgm:t>
    </dgm:pt>
    <dgm:pt modelId="{0F5157F4-85B7-4FA5-B75E-73ECF436915D}" type="parTrans" cxnId="{93A84687-BC2E-43C3-B1C4-06FA2AF6010F}">
      <dgm:prSet/>
      <dgm:spPr/>
      <dgm:t>
        <a:bodyPr/>
        <a:lstStyle/>
        <a:p>
          <a:endParaRPr lang="en-US"/>
        </a:p>
      </dgm:t>
    </dgm:pt>
    <dgm:pt modelId="{6712CD53-E492-4A87-A378-92190937FE21}" type="sibTrans" cxnId="{93A84687-BC2E-43C3-B1C4-06FA2AF6010F}">
      <dgm:prSet/>
      <dgm:spPr/>
      <dgm:t>
        <a:bodyPr/>
        <a:lstStyle/>
        <a:p>
          <a:pPr>
            <a:lnSpc>
              <a:spcPct val="100000"/>
            </a:lnSpc>
          </a:pPr>
          <a:endParaRPr lang="en-US"/>
        </a:p>
      </dgm:t>
    </dgm:pt>
    <dgm:pt modelId="{C220C74B-E38C-4A5C-B61B-29CF9BA125D6}">
      <dgm:prSet/>
      <dgm:spPr/>
      <dgm:t>
        <a:bodyPr/>
        <a:lstStyle/>
        <a:p>
          <a:pPr>
            <a:lnSpc>
              <a:spcPct val="100000"/>
            </a:lnSpc>
          </a:pPr>
          <a:r>
            <a:rPr lang="en-US" b="1"/>
            <a:t>Employee-Centered Implementation:</a:t>
          </a:r>
          <a:r>
            <a:rPr lang="en-US"/>
            <a:t> Focus on Employee Resource Group (ERG) Collaboration-Develop an ERG Partnership and Empowerment plan</a:t>
          </a:r>
        </a:p>
      </dgm:t>
    </dgm:pt>
    <dgm:pt modelId="{D93E6729-7551-44D6-A941-0BBD5234194A}" type="parTrans" cxnId="{753588E6-6E51-4A15-9E1D-CC12961AD795}">
      <dgm:prSet/>
      <dgm:spPr/>
      <dgm:t>
        <a:bodyPr/>
        <a:lstStyle/>
        <a:p>
          <a:endParaRPr lang="en-US"/>
        </a:p>
      </dgm:t>
    </dgm:pt>
    <dgm:pt modelId="{72FC96C2-C109-41E1-9A1D-FF2190B10A57}" type="sibTrans" cxnId="{753588E6-6E51-4A15-9E1D-CC12961AD795}">
      <dgm:prSet/>
      <dgm:spPr/>
      <dgm:t>
        <a:bodyPr/>
        <a:lstStyle/>
        <a:p>
          <a:pPr>
            <a:lnSpc>
              <a:spcPct val="100000"/>
            </a:lnSpc>
          </a:pPr>
          <a:endParaRPr lang="en-US"/>
        </a:p>
      </dgm:t>
    </dgm:pt>
    <dgm:pt modelId="{0C0EB885-F6C3-4F88-A3EF-876BD23A046A}">
      <dgm:prSet/>
      <dgm:spPr/>
      <dgm:t>
        <a:bodyPr/>
        <a:lstStyle/>
        <a:p>
          <a:pPr>
            <a:lnSpc>
              <a:spcPct val="100000"/>
            </a:lnSpc>
          </a:pPr>
          <a:r>
            <a:rPr lang="en-US" b="1" dirty="0"/>
            <a:t>Promoting Inclusive Hiring:</a:t>
          </a:r>
          <a:r>
            <a:rPr lang="en-US" dirty="0"/>
            <a:t> Develop and implement tools and resources for promoting inclusive hiring targeted to middle managers/leaders.  Finalize policy direction in collaboration with OHRM.  deliver learning modules and develop tool to track utilization. </a:t>
          </a:r>
        </a:p>
      </dgm:t>
    </dgm:pt>
    <dgm:pt modelId="{D5E2BD77-AA50-487C-9688-49C7ECB0D48A}" type="parTrans" cxnId="{B10D3648-1F25-4057-8A2E-64AFA51BCC4E}">
      <dgm:prSet/>
      <dgm:spPr/>
      <dgm:t>
        <a:bodyPr/>
        <a:lstStyle/>
        <a:p>
          <a:endParaRPr lang="en-US"/>
        </a:p>
      </dgm:t>
    </dgm:pt>
    <dgm:pt modelId="{1910FF15-6E99-48EE-BE2B-045979B6F122}" type="sibTrans" cxnId="{B10D3648-1F25-4057-8A2E-64AFA51BCC4E}">
      <dgm:prSet/>
      <dgm:spPr/>
      <dgm:t>
        <a:bodyPr/>
        <a:lstStyle/>
        <a:p>
          <a:pPr>
            <a:lnSpc>
              <a:spcPct val="100000"/>
            </a:lnSpc>
          </a:pPr>
          <a:endParaRPr lang="en-US"/>
        </a:p>
      </dgm:t>
    </dgm:pt>
    <dgm:pt modelId="{698EA984-D328-4FE5-ACE0-B433EF3BCB8C}">
      <dgm:prSet/>
      <dgm:spPr/>
      <dgm:t>
        <a:bodyPr/>
        <a:lstStyle/>
        <a:p>
          <a:pPr>
            <a:lnSpc>
              <a:spcPct val="100000"/>
            </a:lnSpc>
          </a:pPr>
          <a:r>
            <a:rPr lang="en-US" b="1" dirty="0"/>
            <a:t>Learning and Aligning Together:</a:t>
          </a:r>
          <a:r>
            <a:rPr lang="en-US" dirty="0"/>
            <a:t>  Develop an Adaptive Learning and Training Action (ALTA) Plan for all levels of employees with recommended trainings and dialogues prioritizing employee engagement and experiential learning through DEIA topics – integrate with Communication and Engagement Strategy </a:t>
          </a:r>
        </a:p>
      </dgm:t>
    </dgm:pt>
    <dgm:pt modelId="{30C917EE-AA8E-4933-8FD6-3A17E5A7EC70}" type="parTrans" cxnId="{913D3412-25D6-4597-91DC-CCE01977AD11}">
      <dgm:prSet/>
      <dgm:spPr/>
      <dgm:t>
        <a:bodyPr/>
        <a:lstStyle/>
        <a:p>
          <a:endParaRPr lang="en-US"/>
        </a:p>
      </dgm:t>
    </dgm:pt>
    <dgm:pt modelId="{034BC4F1-4ACB-4EA4-9782-F226C093F51A}" type="sibTrans" cxnId="{913D3412-25D6-4597-91DC-CCE01977AD11}">
      <dgm:prSet/>
      <dgm:spPr/>
      <dgm:t>
        <a:bodyPr/>
        <a:lstStyle/>
        <a:p>
          <a:endParaRPr lang="en-US"/>
        </a:p>
      </dgm:t>
    </dgm:pt>
    <dgm:pt modelId="{C0156EEC-ED5C-4323-A146-299E030771DA}" type="pres">
      <dgm:prSet presAssocID="{20331CD2-9D22-4A31-851B-3F59469551BD}" presName="root" presStyleCnt="0">
        <dgm:presLayoutVars>
          <dgm:dir/>
          <dgm:resizeHandles val="exact"/>
        </dgm:presLayoutVars>
      </dgm:prSet>
      <dgm:spPr/>
    </dgm:pt>
    <dgm:pt modelId="{4EE71EDA-5DF9-4EF0-A206-ECA091AE4396}" type="pres">
      <dgm:prSet presAssocID="{AC5C1095-821A-4231-8B7E-FACC8461A206}" presName="compNode" presStyleCnt="0"/>
      <dgm:spPr/>
    </dgm:pt>
    <dgm:pt modelId="{7B561EAC-B857-4EE6-A01F-5BA28F4B414E}" type="pres">
      <dgm:prSet presAssocID="{AC5C1095-821A-4231-8B7E-FACC8461A206}" presName="bgRect" presStyleLbl="bgShp" presStyleIdx="0" presStyleCnt="5"/>
      <dgm:spPr/>
    </dgm:pt>
    <dgm:pt modelId="{A70FC387-F74F-4D04-BC17-976892F109AE}" type="pres">
      <dgm:prSet presAssocID="{AC5C1095-821A-4231-8B7E-FACC8461A20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rain in head with solid fill"/>
        </a:ext>
      </dgm:extLst>
    </dgm:pt>
    <dgm:pt modelId="{1C702C22-364A-4DD1-B6EF-30903E21619A}" type="pres">
      <dgm:prSet presAssocID="{AC5C1095-821A-4231-8B7E-FACC8461A206}" presName="spaceRect" presStyleCnt="0"/>
      <dgm:spPr/>
    </dgm:pt>
    <dgm:pt modelId="{6995189B-B115-4AFD-9B52-CA50608E49FD}" type="pres">
      <dgm:prSet presAssocID="{AC5C1095-821A-4231-8B7E-FACC8461A206}" presName="parTx" presStyleLbl="revTx" presStyleIdx="0" presStyleCnt="5">
        <dgm:presLayoutVars>
          <dgm:chMax val="0"/>
          <dgm:chPref val="0"/>
        </dgm:presLayoutVars>
      </dgm:prSet>
      <dgm:spPr/>
    </dgm:pt>
    <dgm:pt modelId="{8FD1F251-14FA-489F-A53C-AFAE47059DDA}" type="pres">
      <dgm:prSet presAssocID="{7C63D231-228A-49A3-9D67-B70C39DB66EE}" presName="sibTrans" presStyleCnt="0"/>
      <dgm:spPr/>
    </dgm:pt>
    <dgm:pt modelId="{639FD03D-BD12-445A-B6BE-4583687ED984}" type="pres">
      <dgm:prSet presAssocID="{DB712116-7603-4CBA-B66F-985C53FA35B3}" presName="compNode" presStyleCnt="0"/>
      <dgm:spPr/>
    </dgm:pt>
    <dgm:pt modelId="{FDF5643D-82A1-41BF-B0AC-ECB1DAB41D04}" type="pres">
      <dgm:prSet presAssocID="{DB712116-7603-4CBA-B66F-985C53FA35B3}" presName="bgRect" presStyleLbl="bgShp" presStyleIdx="1" presStyleCnt="5"/>
      <dgm:spPr/>
    </dgm:pt>
    <dgm:pt modelId="{DEEE5042-34BE-4D1B-AAFE-21FAC95E517C}" type="pres">
      <dgm:prSet presAssocID="{DB712116-7603-4CBA-B66F-985C53FA35B3}"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ghthouse scene with solid fill"/>
        </a:ext>
      </dgm:extLst>
    </dgm:pt>
    <dgm:pt modelId="{4CF5649E-8C8D-49BB-995C-E7AE0BC45E96}" type="pres">
      <dgm:prSet presAssocID="{DB712116-7603-4CBA-B66F-985C53FA35B3}" presName="spaceRect" presStyleCnt="0"/>
      <dgm:spPr/>
    </dgm:pt>
    <dgm:pt modelId="{0A3F4302-636B-4D61-8D0F-89FE36C0E192}" type="pres">
      <dgm:prSet presAssocID="{DB712116-7603-4CBA-B66F-985C53FA35B3}" presName="parTx" presStyleLbl="revTx" presStyleIdx="1" presStyleCnt="5">
        <dgm:presLayoutVars>
          <dgm:chMax val="0"/>
          <dgm:chPref val="0"/>
        </dgm:presLayoutVars>
      </dgm:prSet>
      <dgm:spPr/>
    </dgm:pt>
    <dgm:pt modelId="{B3E87CA4-4916-48E8-8B8C-1D064E39C794}" type="pres">
      <dgm:prSet presAssocID="{6712CD53-E492-4A87-A378-92190937FE21}" presName="sibTrans" presStyleCnt="0"/>
      <dgm:spPr/>
    </dgm:pt>
    <dgm:pt modelId="{4D6DFEA8-A0AB-427A-ABF6-40DB08F66949}" type="pres">
      <dgm:prSet presAssocID="{C220C74B-E38C-4A5C-B61B-29CF9BA125D6}" presName="compNode" presStyleCnt="0"/>
      <dgm:spPr/>
    </dgm:pt>
    <dgm:pt modelId="{918858E5-07FD-4896-9897-0A5F381AE143}" type="pres">
      <dgm:prSet presAssocID="{C220C74B-E38C-4A5C-B61B-29CF9BA125D6}" presName="bgRect" presStyleLbl="bgShp" presStyleIdx="2" presStyleCnt="5"/>
      <dgm:spPr/>
    </dgm:pt>
    <dgm:pt modelId="{39A74E0C-F79B-4443-BE5E-28318E9CE3D6}" type="pres">
      <dgm:prSet presAssocID="{C220C74B-E38C-4A5C-B61B-29CF9BA125D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08B645DF-A0D8-4CBB-B6E1-6B1AFDDDF2EA}" type="pres">
      <dgm:prSet presAssocID="{C220C74B-E38C-4A5C-B61B-29CF9BA125D6}" presName="spaceRect" presStyleCnt="0"/>
      <dgm:spPr/>
    </dgm:pt>
    <dgm:pt modelId="{83D9EA12-797C-492A-9855-E6CE9E3ABBA5}" type="pres">
      <dgm:prSet presAssocID="{C220C74B-E38C-4A5C-B61B-29CF9BA125D6}" presName="parTx" presStyleLbl="revTx" presStyleIdx="2" presStyleCnt="5">
        <dgm:presLayoutVars>
          <dgm:chMax val="0"/>
          <dgm:chPref val="0"/>
        </dgm:presLayoutVars>
      </dgm:prSet>
      <dgm:spPr/>
    </dgm:pt>
    <dgm:pt modelId="{2801DF55-91EC-4FA1-9E9A-2BF427C34729}" type="pres">
      <dgm:prSet presAssocID="{72FC96C2-C109-41E1-9A1D-FF2190B10A57}" presName="sibTrans" presStyleCnt="0"/>
      <dgm:spPr/>
    </dgm:pt>
    <dgm:pt modelId="{A6AE8E1A-FE2E-4BC8-BC33-D8646348CF6B}" type="pres">
      <dgm:prSet presAssocID="{0C0EB885-F6C3-4F88-A3EF-876BD23A046A}" presName="compNode" presStyleCnt="0"/>
      <dgm:spPr/>
    </dgm:pt>
    <dgm:pt modelId="{3F547B47-D4F5-4F68-8A04-A78FFA8B2D5F}" type="pres">
      <dgm:prSet presAssocID="{0C0EB885-F6C3-4F88-A3EF-876BD23A046A}" presName="bgRect" presStyleLbl="bgShp" presStyleIdx="3" presStyleCnt="5"/>
      <dgm:spPr/>
    </dgm:pt>
    <dgm:pt modelId="{72698DFA-A85C-4A04-BFD4-407AF5D6D71F}" type="pres">
      <dgm:prSet presAssocID="{0C0EB885-F6C3-4F88-A3EF-876BD23A046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FA246870-8226-4247-8EA9-CA50D84327B8}" type="pres">
      <dgm:prSet presAssocID="{0C0EB885-F6C3-4F88-A3EF-876BD23A046A}" presName="spaceRect" presStyleCnt="0"/>
      <dgm:spPr/>
    </dgm:pt>
    <dgm:pt modelId="{EAE96035-C2A4-485F-91B2-5CB4AA309FA8}" type="pres">
      <dgm:prSet presAssocID="{0C0EB885-F6C3-4F88-A3EF-876BD23A046A}" presName="parTx" presStyleLbl="revTx" presStyleIdx="3" presStyleCnt="5">
        <dgm:presLayoutVars>
          <dgm:chMax val="0"/>
          <dgm:chPref val="0"/>
        </dgm:presLayoutVars>
      </dgm:prSet>
      <dgm:spPr/>
    </dgm:pt>
    <dgm:pt modelId="{0C04A976-6EB0-4401-BABC-365F10F6C6E1}" type="pres">
      <dgm:prSet presAssocID="{1910FF15-6E99-48EE-BE2B-045979B6F122}" presName="sibTrans" presStyleCnt="0"/>
      <dgm:spPr/>
    </dgm:pt>
    <dgm:pt modelId="{E7004C5D-F433-4485-A187-BF64878994AE}" type="pres">
      <dgm:prSet presAssocID="{698EA984-D328-4FE5-ACE0-B433EF3BCB8C}" presName="compNode" presStyleCnt="0"/>
      <dgm:spPr/>
    </dgm:pt>
    <dgm:pt modelId="{A632648E-A0CA-4A2B-9E15-4EF6944F3F3A}" type="pres">
      <dgm:prSet presAssocID="{698EA984-D328-4FE5-ACE0-B433EF3BCB8C}" presName="bgRect" presStyleLbl="bgShp" presStyleIdx="4" presStyleCnt="5"/>
      <dgm:spPr/>
    </dgm:pt>
    <dgm:pt modelId="{6E02A409-6F74-4D0C-B319-D4E6A0317947}" type="pres">
      <dgm:prSet presAssocID="{698EA984-D328-4FE5-ACE0-B433EF3BCB8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spital"/>
        </a:ext>
      </dgm:extLst>
    </dgm:pt>
    <dgm:pt modelId="{CB442BD3-42E1-4850-9708-95D2BEC9D6B0}" type="pres">
      <dgm:prSet presAssocID="{698EA984-D328-4FE5-ACE0-B433EF3BCB8C}" presName="spaceRect" presStyleCnt="0"/>
      <dgm:spPr/>
    </dgm:pt>
    <dgm:pt modelId="{B6434B45-DAE4-427E-87F8-73C45478247D}" type="pres">
      <dgm:prSet presAssocID="{698EA984-D328-4FE5-ACE0-B433EF3BCB8C}" presName="parTx" presStyleLbl="revTx" presStyleIdx="4" presStyleCnt="5">
        <dgm:presLayoutVars>
          <dgm:chMax val="0"/>
          <dgm:chPref val="0"/>
        </dgm:presLayoutVars>
      </dgm:prSet>
      <dgm:spPr/>
    </dgm:pt>
  </dgm:ptLst>
  <dgm:cxnLst>
    <dgm:cxn modelId="{913D3412-25D6-4597-91DC-CCE01977AD11}" srcId="{20331CD2-9D22-4A31-851B-3F59469551BD}" destId="{698EA984-D328-4FE5-ACE0-B433EF3BCB8C}" srcOrd="4" destOrd="0" parTransId="{30C917EE-AA8E-4933-8FD6-3A17E5A7EC70}" sibTransId="{034BC4F1-4ACB-4EA4-9782-F226C093F51A}"/>
    <dgm:cxn modelId="{847DD92A-249D-41DB-B9AC-C3C4FC4CDFF1}" type="presOf" srcId="{AC5C1095-821A-4231-8B7E-FACC8461A206}" destId="{6995189B-B115-4AFD-9B52-CA50608E49FD}" srcOrd="0" destOrd="0" presId="urn:microsoft.com/office/officeart/2018/2/layout/IconVerticalSolidList"/>
    <dgm:cxn modelId="{FDAABC34-CCCF-435A-8EC0-C8FAC34B1F9D}" type="presOf" srcId="{DB712116-7603-4CBA-B66F-985C53FA35B3}" destId="{0A3F4302-636B-4D61-8D0F-89FE36C0E192}" srcOrd="0" destOrd="0" presId="urn:microsoft.com/office/officeart/2018/2/layout/IconVerticalSolidList"/>
    <dgm:cxn modelId="{D4641037-CFC9-4AA9-980C-996E6C143385}" type="presOf" srcId="{0C0EB885-F6C3-4F88-A3EF-876BD23A046A}" destId="{EAE96035-C2A4-485F-91B2-5CB4AA309FA8}" srcOrd="0" destOrd="0" presId="urn:microsoft.com/office/officeart/2018/2/layout/IconVerticalSolidList"/>
    <dgm:cxn modelId="{472C0B61-56EF-4476-8E50-C689BAF4B4BD}" srcId="{20331CD2-9D22-4A31-851B-3F59469551BD}" destId="{AC5C1095-821A-4231-8B7E-FACC8461A206}" srcOrd="0" destOrd="0" parTransId="{B6502A73-4306-4349-A508-7377ACD8F283}" sibTransId="{7C63D231-228A-49A3-9D67-B70C39DB66EE}"/>
    <dgm:cxn modelId="{B10D3648-1F25-4057-8A2E-64AFA51BCC4E}" srcId="{20331CD2-9D22-4A31-851B-3F59469551BD}" destId="{0C0EB885-F6C3-4F88-A3EF-876BD23A046A}" srcOrd="3" destOrd="0" parTransId="{D5E2BD77-AA50-487C-9688-49C7ECB0D48A}" sibTransId="{1910FF15-6E99-48EE-BE2B-045979B6F122}"/>
    <dgm:cxn modelId="{8B579A6D-0F21-48B4-A394-8F3A3EDE12B2}" type="presOf" srcId="{20331CD2-9D22-4A31-851B-3F59469551BD}" destId="{C0156EEC-ED5C-4323-A146-299E030771DA}" srcOrd="0" destOrd="0" presId="urn:microsoft.com/office/officeart/2018/2/layout/IconVerticalSolidList"/>
    <dgm:cxn modelId="{09B84C50-3F70-497E-9189-26881E8228A8}" type="presOf" srcId="{C220C74B-E38C-4A5C-B61B-29CF9BA125D6}" destId="{83D9EA12-797C-492A-9855-E6CE9E3ABBA5}" srcOrd="0" destOrd="0" presId="urn:microsoft.com/office/officeart/2018/2/layout/IconVerticalSolidList"/>
    <dgm:cxn modelId="{778B1B7C-D8A2-48FC-B38C-783A6320C881}" type="presOf" srcId="{698EA984-D328-4FE5-ACE0-B433EF3BCB8C}" destId="{B6434B45-DAE4-427E-87F8-73C45478247D}" srcOrd="0" destOrd="0" presId="urn:microsoft.com/office/officeart/2018/2/layout/IconVerticalSolidList"/>
    <dgm:cxn modelId="{93A84687-BC2E-43C3-B1C4-06FA2AF6010F}" srcId="{20331CD2-9D22-4A31-851B-3F59469551BD}" destId="{DB712116-7603-4CBA-B66F-985C53FA35B3}" srcOrd="1" destOrd="0" parTransId="{0F5157F4-85B7-4FA5-B75E-73ECF436915D}" sibTransId="{6712CD53-E492-4A87-A378-92190937FE21}"/>
    <dgm:cxn modelId="{753588E6-6E51-4A15-9E1D-CC12961AD795}" srcId="{20331CD2-9D22-4A31-851B-3F59469551BD}" destId="{C220C74B-E38C-4A5C-B61B-29CF9BA125D6}" srcOrd="2" destOrd="0" parTransId="{D93E6729-7551-44D6-A941-0BBD5234194A}" sibTransId="{72FC96C2-C109-41E1-9A1D-FF2190B10A57}"/>
    <dgm:cxn modelId="{01573146-8F1D-48FF-A529-C0513E05193E}" type="presParOf" srcId="{C0156EEC-ED5C-4323-A146-299E030771DA}" destId="{4EE71EDA-5DF9-4EF0-A206-ECA091AE4396}" srcOrd="0" destOrd="0" presId="urn:microsoft.com/office/officeart/2018/2/layout/IconVerticalSolidList"/>
    <dgm:cxn modelId="{5CBE0662-DD3D-4085-A2A9-49513D7FCEE4}" type="presParOf" srcId="{4EE71EDA-5DF9-4EF0-A206-ECA091AE4396}" destId="{7B561EAC-B857-4EE6-A01F-5BA28F4B414E}" srcOrd="0" destOrd="0" presId="urn:microsoft.com/office/officeart/2018/2/layout/IconVerticalSolidList"/>
    <dgm:cxn modelId="{2DBFBE7D-829B-4846-B69C-B3BFEA5F5359}" type="presParOf" srcId="{4EE71EDA-5DF9-4EF0-A206-ECA091AE4396}" destId="{A70FC387-F74F-4D04-BC17-976892F109AE}" srcOrd="1" destOrd="0" presId="urn:microsoft.com/office/officeart/2018/2/layout/IconVerticalSolidList"/>
    <dgm:cxn modelId="{2DD0F57A-3994-40D5-977C-A6C76A6C37DA}" type="presParOf" srcId="{4EE71EDA-5DF9-4EF0-A206-ECA091AE4396}" destId="{1C702C22-364A-4DD1-B6EF-30903E21619A}" srcOrd="2" destOrd="0" presId="urn:microsoft.com/office/officeart/2018/2/layout/IconVerticalSolidList"/>
    <dgm:cxn modelId="{6068AFF5-F45D-4B56-8070-E0BFBC9E9982}" type="presParOf" srcId="{4EE71EDA-5DF9-4EF0-A206-ECA091AE4396}" destId="{6995189B-B115-4AFD-9B52-CA50608E49FD}" srcOrd="3" destOrd="0" presId="urn:microsoft.com/office/officeart/2018/2/layout/IconVerticalSolidList"/>
    <dgm:cxn modelId="{3E66152D-FE4A-4489-AB85-68BF17080F79}" type="presParOf" srcId="{C0156EEC-ED5C-4323-A146-299E030771DA}" destId="{8FD1F251-14FA-489F-A53C-AFAE47059DDA}" srcOrd="1" destOrd="0" presId="urn:microsoft.com/office/officeart/2018/2/layout/IconVerticalSolidList"/>
    <dgm:cxn modelId="{DAAC93B0-BA24-4083-84D5-16E7D30DB447}" type="presParOf" srcId="{C0156EEC-ED5C-4323-A146-299E030771DA}" destId="{639FD03D-BD12-445A-B6BE-4583687ED984}" srcOrd="2" destOrd="0" presId="urn:microsoft.com/office/officeart/2018/2/layout/IconVerticalSolidList"/>
    <dgm:cxn modelId="{973FED0A-09AD-4F66-89CC-0CA6B6BE73F3}" type="presParOf" srcId="{639FD03D-BD12-445A-B6BE-4583687ED984}" destId="{FDF5643D-82A1-41BF-B0AC-ECB1DAB41D04}" srcOrd="0" destOrd="0" presId="urn:microsoft.com/office/officeart/2018/2/layout/IconVerticalSolidList"/>
    <dgm:cxn modelId="{3DE7FFC9-9C89-41FB-BC9E-276968EFB2F8}" type="presParOf" srcId="{639FD03D-BD12-445A-B6BE-4583687ED984}" destId="{DEEE5042-34BE-4D1B-AAFE-21FAC95E517C}" srcOrd="1" destOrd="0" presId="urn:microsoft.com/office/officeart/2018/2/layout/IconVerticalSolidList"/>
    <dgm:cxn modelId="{C0162F32-7984-4736-B792-A6C100809BFD}" type="presParOf" srcId="{639FD03D-BD12-445A-B6BE-4583687ED984}" destId="{4CF5649E-8C8D-49BB-995C-E7AE0BC45E96}" srcOrd="2" destOrd="0" presId="urn:microsoft.com/office/officeart/2018/2/layout/IconVerticalSolidList"/>
    <dgm:cxn modelId="{42245A24-E355-47BF-A82A-60851F012167}" type="presParOf" srcId="{639FD03D-BD12-445A-B6BE-4583687ED984}" destId="{0A3F4302-636B-4D61-8D0F-89FE36C0E192}" srcOrd="3" destOrd="0" presId="urn:microsoft.com/office/officeart/2018/2/layout/IconVerticalSolidList"/>
    <dgm:cxn modelId="{82BF3052-2957-4579-9D9C-09580C988E6A}" type="presParOf" srcId="{C0156EEC-ED5C-4323-A146-299E030771DA}" destId="{B3E87CA4-4916-48E8-8B8C-1D064E39C794}" srcOrd="3" destOrd="0" presId="urn:microsoft.com/office/officeart/2018/2/layout/IconVerticalSolidList"/>
    <dgm:cxn modelId="{25FBB5E1-F05F-4DCE-9D85-133E18501E22}" type="presParOf" srcId="{C0156EEC-ED5C-4323-A146-299E030771DA}" destId="{4D6DFEA8-A0AB-427A-ABF6-40DB08F66949}" srcOrd="4" destOrd="0" presId="urn:microsoft.com/office/officeart/2018/2/layout/IconVerticalSolidList"/>
    <dgm:cxn modelId="{56572200-B41E-488B-8333-BE1C852CA69B}" type="presParOf" srcId="{4D6DFEA8-A0AB-427A-ABF6-40DB08F66949}" destId="{918858E5-07FD-4896-9897-0A5F381AE143}" srcOrd="0" destOrd="0" presId="urn:microsoft.com/office/officeart/2018/2/layout/IconVerticalSolidList"/>
    <dgm:cxn modelId="{638021F2-E00F-4479-8CA3-1AFD76C6B709}" type="presParOf" srcId="{4D6DFEA8-A0AB-427A-ABF6-40DB08F66949}" destId="{39A74E0C-F79B-4443-BE5E-28318E9CE3D6}" srcOrd="1" destOrd="0" presId="urn:microsoft.com/office/officeart/2018/2/layout/IconVerticalSolidList"/>
    <dgm:cxn modelId="{589F801E-09F1-480F-A1EF-6CBA2125D2B2}" type="presParOf" srcId="{4D6DFEA8-A0AB-427A-ABF6-40DB08F66949}" destId="{08B645DF-A0D8-4CBB-B6E1-6B1AFDDDF2EA}" srcOrd="2" destOrd="0" presId="urn:microsoft.com/office/officeart/2018/2/layout/IconVerticalSolidList"/>
    <dgm:cxn modelId="{5651A312-F5C5-458E-8823-C9048AA6C4EB}" type="presParOf" srcId="{4D6DFEA8-A0AB-427A-ABF6-40DB08F66949}" destId="{83D9EA12-797C-492A-9855-E6CE9E3ABBA5}" srcOrd="3" destOrd="0" presId="urn:microsoft.com/office/officeart/2018/2/layout/IconVerticalSolidList"/>
    <dgm:cxn modelId="{6C61FB92-4AF2-4F09-A876-3CB89993723A}" type="presParOf" srcId="{C0156EEC-ED5C-4323-A146-299E030771DA}" destId="{2801DF55-91EC-4FA1-9E9A-2BF427C34729}" srcOrd="5" destOrd="0" presId="urn:microsoft.com/office/officeart/2018/2/layout/IconVerticalSolidList"/>
    <dgm:cxn modelId="{5F4816E3-0BF5-4961-A0D4-AD2336B16C0F}" type="presParOf" srcId="{C0156EEC-ED5C-4323-A146-299E030771DA}" destId="{A6AE8E1A-FE2E-4BC8-BC33-D8646348CF6B}" srcOrd="6" destOrd="0" presId="urn:microsoft.com/office/officeart/2018/2/layout/IconVerticalSolidList"/>
    <dgm:cxn modelId="{D365A3FA-B83F-46B2-AF42-BA20EAB40A22}" type="presParOf" srcId="{A6AE8E1A-FE2E-4BC8-BC33-D8646348CF6B}" destId="{3F547B47-D4F5-4F68-8A04-A78FFA8B2D5F}" srcOrd="0" destOrd="0" presId="urn:microsoft.com/office/officeart/2018/2/layout/IconVerticalSolidList"/>
    <dgm:cxn modelId="{80FF10CB-F9DD-428A-A2DE-0001E628BBA7}" type="presParOf" srcId="{A6AE8E1A-FE2E-4BC8-BC33-D8646348CF6B}" destId="{72698DFA-A85C-4A04-BFD4-407AF5D6D71F}" srcOrd="1" destOrd="0" presId="urn:microsoft.com/office/officeart/2018/2/layout/IconVerticalSolidList"/>
    <dgm:cxn modelId="{0F672581-8183-41ED-8982-873F8F9D79B1}" type="presParOf" srcId="{A6AE8E1A-FE2E-4BC8-BC33-D8646348CF6B}" destId="{FA246870-8226-4247-8EA9-CA50D84327B8}" srcOrd="2" destOrd="0" presId="urn:microsoft.com/office/officeart/2018/2/layout/IconVerticalSolidList"/>
    <dgm:cxn modelId="{AF7F1F45-3ABA-45D6-AA3F-C4CA9E44BCF6}" type="presParOf" srcId="{A6AE8E1A-FE2E-4BC8-BC33-D8646348CF6B}" destId="{EAE96035-C2A4-485F-91B2-5CB4AA309FA8}" srcOrd="3" destOrd="0" presId="urn:microsoft.com/office/officeart/2018/2/layout/IconVerticalSolidList"/>
    <dgm:cxn modelId="{EC8D28D8-0EE0-4021-A4D4-C1EDDB1854E7}" type="presParOf" srcId="{C0156EEC-ED5C-4323-A146-299E030771DA}" destId="{0C04A976-6EB0-4401-BABC-365F10F6C6E1}" srcOrd="7" destOrd="0" presId="urn:microsoft.com/office/officeart/2018/2/layout/IconVerticalSolidList"/>
    <dgm:cxn modelId="{D3C51AB6-456A-4FFE-AC84-6BEAB86C45D8}" type="presParOf" srcId="{C0156EEC-ED5C-4323-A146-299E030771DA}" destId="{E7004C5D-F433-4485-A187-BF64878994AE}" srcOrd="8" destOrd="0" presId="urn:microsoft.com/office/officeart/2018/2/layout/IconVerticalSolidList"/>
    <dgm:cxn modelId="{6BE7384B-3C8F-4DC9-A57D-814AB5C7B928}" type="presParOf" srcId="{E7004C5D-F433-4485-A187-BF64878994AE}" destId="{A632648E-A0CA-4A2B-9E15-4EF6944F3F3A}" srcOrd="0" destOrd="0" presId="urn:microsoft.com/office/officeart/2018/2/layout/IconVerticalSolidList"/>
    <dgm:cxn modelId="{0D987D25-8C84-46A0-8A34-4910083E0CA3}" type="presParOf" srcId="{E7004C5D-F433-4485-A187-BF64878994AE}" destId="{6E02A409-6F74-4D0C-B319-D4E6A0317947}" srcOrd="1" destOrd="0" presId="urn:microsoft.com/office/officeart/2018/2/layout/IconVerticalSolidList"/>
    <dgm:cxn modelId="{BB52232D-8A09-4890-9C81-B6D37F5E0F68}" type="presParOf" srcId="{E7004C5D-F433-4485-A187-BF64878994AE}" destId="{CB442BD3-42E1-4850-9708-95D2BEC9D6B0}" srcOrd="2" destOrd="0" presId="urn:microsoft.com/office/officeart/2018/2/layout/IconVerticalSolidList"/>
    <dgm:cxn modelId="{96321F37-00F5-4C32-AC06-D1770AF93109}" type="presParOf" srcId="{E7004C5D-F433-4485-A187-BF64878994AE}" destId="{B6434B45-DAE4-427E-87F8-73C4547824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3E970-1382-4873-AB85-0B87E6CF3B2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F55C9CE-E4B9-47AE-8865-29139EA19AAC}">
      <dgm:prSet/>
      <dgm:spPr/>
      <dgm:t>
        <a:bodyPr/>
        <a:lstStyle/>
        <a:p>
          <a:r>
            <a:rPr lang="en-US"/>
            <a:t>Questions</a:t>
          </a:r>
        </a:p>
      </dgm:t>
    </dgm:pt>
    <dgm:pt modelId="{CBD716B4-29D7-4441-A5F7-3E5038779538}" type="parTrans" cxnId="{7C917BDA-9429-49D5-8D83-D25486F0877A}">
      <dgm:prSet/>
      <dgm:spPr/>
      <dgm:t>
        <a:bodyPr/>
        <a:lstStyle/>
        <a:p>
          <a:endParaRPr lang="en-US"/>
        </a:p>
      </dgm:t>
    </dgm:pt>
    <dgm:pt modelId="{93EBB4D7-1663-46E9-AF89-217CFE470F14}" type="sibTrans" cxnId="{7C917BDA-9429-49D5-8D83-D25486F0877A}">
      <dgm:prSet/>
      <dgm:spPr/>
      <dgm:t>
        <a:bodyPr/>
        <a:lstStyle/>
        <a:p>
          <a:endParaRPr lang="en-US"/>
        </a:p>
      </dgm:t>
    </dgm:pt>
    <dgm:pt modelId="{795E9410-57F6-4979-B9C0-C9BCF0CCD329}">
      <dgm:prSet/>
      <dgm:spPr/>
      <dgm:t>
        <a:bodyPr/>
        <a:lstStyle/>
        <a:p>
          <a:r>
            <a:rPr lang="en-US"/>
            <a:t>Thank you!</a:t>
          </a:r>
        </a:p>
      </dgm:t>
    </dgm:pt>
    <dgm:pt modelId="{D346BCC2-14FA-49DB-9A26-A5696C287BFB}" type="parTrans" cxnId="{2D9BD5BC-695D-4847-B11B-7A7BC903E7A4}">
      <dgm:prSet/>
      <dgm:spPr/>
      <dgm:t>
        <a:bodyPr/>
        <a:lstStyle/>
        <a:p>
          <a:endParaRPr lang="en-US"/>
        </a:p>
      </dgm:t>
    </dgm:pt>
    <dgm:pt modelId="{127A86C1-6656-4633-8128-D501DCCAE68A}" type="sibTrans" cxnId="{2D9BD5BC-695D-4847-B11B-7A7BC903E7A4}">
      <dgm:prSet/>
      <dgm:spPr/>
      <dgm:t>
        <a:bodyPr/>
        <a:lstStyle/>
        <a:p>
          <a:endParaRPr lang="en-US"/>
        </a:p>
      </dgm:t>
    </dgm:pt>
    <dgm:pt modelId="{2D27859D-3C29-4482-BA5D-A7B1C6FED98F}" type="pres">
      <dgm:prSet presAssocID="{03E3E970-1382-4873-AB85-0B87E6CF3B2C}" presName="root" presStyleCnt="0">
        <dgm:presLayoutVars>
          <dgm:dir/>
          <dgm:resizeHandles val="exact"/>
        </dgm:presLayoutVars>
      </dgm:prSet>
      <dgm:spPr/>
    </dgm:pt>
    <dgm:pt modelId="{52B34332-42F3-444F-88A4-6570773902F2}" type="pres">
      <dgm:prSet presAssocID="{6F55C9CE-E4B9-47AE-8865-29139EA19AAC}" presName="compNode" presStyleCnt="0"/>
      <dgm:spPr/>
    </dgm:pt>
    <dgm:pt modelId="{F74C4348-1047-433B-B23F-8C21678AE6E7}" type="pres">
      <dgm:prSet presAssocID="{6F55C9CE-E4B9-47AE-8865-29139EA19AA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F62B8DDC-2EEA-43D0-B55B-F70FFE407F1C}" type="pres">
      <dgm:prSet presAssocID="{6F55C9CE-E4B9-47AE-8865-29139EA19AAC}" presName="spaceRect" presStyleCnt="0"/>
      <dgm:spPr/>
    </dgm:pt>
    <dgm:pt modelId="{C2D428C9-F9EE-4EC2-B1AE-5B5804BE55BF}" type="pres">
      <dgm:prSet presAssocID="{6F55C9CE-E4B9-47AE-8865-29139EA19AAC}" presName="textRect" presStyleLbl="revTx" presStyleIdx="0" presStyleCnt="2">
        <dgm:presLayoutVars>
          <dgm:chMax val="1"/>
          <dgm:chPref val="1"/>
        </dgm:presLayoutVars>
      </dgm:prSet>
      <dgm:spPr/>
    </dgm:pt>
    <dgm:pt modelId="{0066879D-C6EE-44F7-B5E1-19BB9DEA29DD}" type="pres">
      <dgm:prSet presAssocID="{93EBB4D7-1663-46E9-AF89-217CFE470F14}" presName="sibTrans" presStyleCnt="0"/>
      <dgm:spPr/>
    </dgm:pt>
    <dgm:pt modelId="{BC775603-238E-4147-9E42-60E26CC2868E}" type="pres">
      <dgm:prSet presAssocID="{795E9410-57F6-4979-B9C0-C9BCF0CCD329}" presName="compNode" presStyleCnt="0"/>
      <dgm:spPr/>
    </dgm:pt>
    <dgm:pt modelId="{DF43D61E-8F91-4CF2-AD5D-76BC3E45E4F8}" type="pres">
      <dgm:prSet presAssocID="{795E9410-57F6-4979-B9C0-C9BCF0CCD32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glasses Face with Solid Fill"/>
        </a:ext>
      </dgm:extLst>
    </dgm:pt>
    <dgm:pt modelId="{05A6522C-B08F-4772-B3BF-8D4D06C0230B}" type="pres">
      <dgm:prSet presAssocID="{795E9410-57F6-4979-B9C0-C9BCF0CCD329}" presName="spaceRect" presStyleCnt="0"/>
      <dgm:spPr/>
    </dgm:pt>
    <dgm:pt modelId="{4A1EECE4-38CE-4542-8FE0-9501B974E1B5}" type="pres">
      <dgm:prSet presAssocID="{795E9410-57F6-4979-B9C0-C9BCF0CCD329}" presName="textRect" presStyleLbl="revTx" presStyleIdx="1" presStyleCnt="2">
        <dgm:presLayoutVars>
          <dgm:chMax val="1"/>
          <dgm:chPref val="1"/>
        </dgm:presLayoutVars>
      </dgm:prSet>
      <dgm:spPr/>
    </dgm:pt>
  </dgm:ptLst>
  <dgm:cxnLst>
    <dgm:cxn modelId="{90B22654-F6B9-418C-A3C2-E4DBC77EC4BD}" type="presOf" srcId="{795E9410-57F6-4979-B9C0-C9BCF0CCD329}" destId="{4A1EECE4-38CE-4542-8FE0-9501B974E1B5}" srcOrd="0" destOrd="0" presId="urn:microsoft.com/office/officeart/2018/2/layout/IconLabelList"/>
    <dgm:cxn modelId="{6FA04AAF-45DE-4A8A-916D-7B223DF82F6F}" type="presOf" srcId="{03E3E970-1382-4873-AB85-0B87E6CF3B2C}" destId="{2D27859D-3C29-4482-BA5D-A7B1C6FED98F}" srcOrd="0" destOrd="0" presId="urn:microsoft.com/office/officeart/2018/2/layout/IconLabelList"/>
    <dgm:cxn modelId="{A82C64BA-1F7C-453C-ABE6-A43157B21FE2}" type="presOf" srcId="{6F55C9CE-E4B9-47AE-8865-29139EA19AAC}" destId="{C2D428C9-F9EE-4EC2-B1AE-5B5804BE55BF}" srcOrd="0" destOrd="0" presId="urn:microsoft.com/office/officeart/2018/2/layout/IconLabelList"/>
    <dgm:cxn modelId="{2D9BD5BC-695D-4847-B11B-7A7BC903E7A4}" srcId="{03E3E970-1382-4873-AB85-0B87E6CF3B2C}" destId="{795E9410-57F6-4979-B9C0-C9BCF0CCD329}" srcOrd="1" destOrd="0" parTransId="{D346BCC2-14FA-49DB-9A26-A5696C287BFB}" sibTransId="{127A86C1-6656-4633-8128-D501DCCAE68A}"/>
    <dgm:cxn modelId="{7C917BDA-9429-49D5-8D83-D25486F0877A}" srcId="{03E3E970-1382-4873-AB85-0B87E6CF3B2C}" destId="{6F55C9CE-E4B9-47AE-8865-29139EA19AAC}" srcOrd="0" destOrd="0" parTransId="{CBD716B4-29D7-4441-A5F7-3E5038779538}" sibTransId="{93EBB4D7-1663-46E9-AF89-217CFE470F14}"/>
    <dgm:cxn modelId="{E4582EDF-0E4D-452A-B031-582A0F75E21A}" type="presParOf" srcId="{2D27859D-3C29-4482-BA5D-A7B1C6FED98F}" destId="{52B34332-42F3-444F-88A4-6570773902F2}" srcOrd="0" destOrd="0" presId="urn:microsoft.com/office/officeart/2018/2/layout/IconLabelList"/>
    <dgm:cxn modelId="{DE742B08-47A7-4BAE-AD11-289BA10B15F3}" type="presParOf" srcId="{52B34332-42F3-444F-88A4-6570773902F2}" destId="{F74C4348-1047-433B-B23F-8C21678AE6E7}" srcOrd="0" destOrd="0" presId="urn:microsoft.com/office/officeart/2018/2/layout/IconLabelList"/>
    <dgm:cxn modelId="{6E100ED4-C1F3-47D4-A7F1-EF7F2978ABC4}" type="presParOf" srcId="{52B34332-42F3-444F-88A4-6570773902F2}" destId="{F62B8DDC-2EEA-43D0-B55B-F70FFE407F1C}" srcOrd="1" destOrd="0" presId="urn:microsoft.com/office/officeart/2018/2/layout/IconLabelList"/>
    <dgm:cxn modelId="{2EF04636-1494-49B5-B55E-F57745FA5C3B}" type="presParOf" srcId="{52B34332-42F3-444F-88A4-6570773902F2}" destId="{C2D428C9-F9EE-4EC2-B1AE-5B5804BE55BF}" srcOrd="2" destOrd="0" presId="urn:microsoft.com/office/officeart/2018/2/layout/IconLabelList"/>
    <dgm:cxn modelId="{B4913611-28F7-4CF1-9E78-91E4D4F70D71}" type="presParOf" srcId="{2D27859D-3C29-4482-BA5D-A7B1C6FED98F}" destId="{0066879D-C6EE-44F7-B5E1-19BB9DEA29DD}" srcOrd="1" destOrd="0" presId="urn:microsoft.com/office/officeart/2018/2/layout/IconLabelList"/>
    <dgm:cxn modelId="{68ED18B7-7442-482C-9581-F2E9A5554696}" type="presParOf" srcId="{2D27859D-3C29-4482-BA5D-A7B1C6FED98F}" destId="{BC775603-238E-4147-9E42-60E26CC2868E}" srcOrd="2" destOrd="0" presId="urn:microsoft.com/office/officeart/2018/2/layout/IconLabelList"/>
    <dgm:cxn modelId="{9E02DFDF-B981-43FC-A26F-65603407A6E1}" type="presParOf" srcId="{BC775603-238E-4147-9E42-60E26CC2868E}" destId="{DF43D61E-8F91-4CF2-AD5D-76BC3E45E4F8}" srcOrd="0" destOrd="0" presId="urn:microsoft.com/office/officeart/2018/2/layout/IconLabelList"/>
    <dgm:cxn modelId="{B9123D57-A48A-4C45-8EA0-41750F7E925F}" type="presParOf" srcId="{BC775603-238E-4147-9E42-60E26CC2868E}" destId="{05A6522C-B08F-4772-B3BF-8D4D06C0230B}" srcOrd="1" destOrd="0" presId="urn:microsoft.com/office/officeart/2018/2/layout/IconLabelList"/>
    <dgm:cxn modelId="{38DB69DE-B4D9-423C-A970-4C40426B8381}" type="presParOf" srcId="{BC775603-238E-4147-9E42-60E26CC2868E}" destId="{4A1EECE4-38CE-4542-8FE0-9501B974E1B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D9FDF-87F2-4756-A380-D93E42BC22A6}">
      <dsp:nvSpPr>
        <dsp:cNvPr id="0" name=""/>
        <dsp:cNvSpPr/>
      </dsp:nvSpPr>
      <dsp:spPr>
        <a:xfrm rot="5400000">
          <a:off x="7130431" y="-3150179"/>
          <a:ext cx="523968" cy="69575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0" tIns="66675" rIns="133350" bIns="6667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Build a culture that drives trust, belonging, transparency, accountability, and employee empathy. </a:t>
          </a:r>
        </a:p>
      </dsp:txBody>
      <dsp:txXfrm rot="-5400000">
        <a:off x="3913631" y="92199"/>
        <a:ext cx="6931990" cy="472812"/>
      </dsp:txXfrm>
    </dsp:sp>
    <dsp:sp modelId="{D4F425ED-491B-49B2-8020-E2BF2B1A40EB}">
      <dsp:nvSpPr>
        <dsp:cNvPr id="0" name=""/>
        <dsp:cNvSpPr/>
      </dsp:nvSpPr>
      <dsp:spPr>
        <a:xfrm>
          <a:off x="0" y="1124"/>
          <a:ext cx="3913632" cy="65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Build</a:t>
          </a:r>
        </a:p>
      </dsp:txBody>
      <dsp:txXfrm>
        <a:off x="31973" y="33097"/>
        <a:ext cx="3849686" cy="591014"/>
      </dsp:txXfrm>
    </dsp:sp>
    <dsp:sp modelId="{5CABCC6C-3480-4262-85CE-DE224D54C3D9}">
      <dsp:nvSpPr>
        <dsp:cNvPr id="0" name=""/>
        <dsp:cNvSpPr/>
      </dsp:nvSpPr>
      <dsp:spPr>
        <a:xfrm rot="5400000">
          <a:off x="7130431" y="-2462471"/>
          <a:ext cx="523968" cy="69575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0" tIns="66675" rIns="133350" bIns="6667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Achieve a workforce representative of Americans that inspires development of innovative ideas and best practices.</a:t>
          </a:r>
        </a:p>
      </dsp:txBody>
      <dsp:txXfrm rot="-5400000">
        <a:off x="3913631" y="779907"/>
        <a:ext cx="6931990" cy="472812"/>
      </dsp:txXfrm>
    </dsp:sp>
    <dsp:sp modelId="{5B89FCA8-F56B-412B-87D1-B2C11D4938B4}">
      <dsp:nvSpPr>
        <dsp:cNvPr id="0" name=""/>
        <dsp:cNvSpPr/>
      </dsp:nvSpPr>
      <dsp:spPr>
        <a:xfrm>
          <a:off x="0" y="688832"/>
          <a:ext cx="3913632" cy="65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Achieve</a:t>
          </a:r>
        </a:p>
      </dsp:txBody>
      <dsp:txXfrm>
        <a:off x="31973" y="720805"/>
        <a:ext cx="3849686" cy="591014"/>
      </dsp:txXfrm>
    </dsp:sp>
    <dsp:sp modelId="{EFA98583-070C-4B9E-BE5F-7C57C06F9708}">
      <dsp:nvSpPr>
        <dsp:cNvPr id="0" name=""/>
        <dsp:cNvSpPr/>
      </dsp:nvSpPr>
      <dsp:spPr>
        <a:xfrm rot="5400000">
          <a:off x="7130431" y="-1774763"/>
          <a:ext cx="523968" cy="69575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0" tIns="66675" rIns="133350" bIns="6667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Foster a workplace environment that is physically, mentally, and emotionally safe.</a:t>
          </a:r>
        </a:p>
      </dsp:txBody>
      <dsp:txXfrm rot="-5400000">
        <a:off x="3913631" y="1467615"/>
        <a:ext cx="6931990" cy="472812"/>
      </dsp:txXfrm>
    </dsp:sp>
    <dsp:sp modelId="{217FF977-D45D-4E25-9DCB-45D21D0C572D}">
      <dsp:nvSpPr>
        <dsp:cNvPr id="0" name=""/>
        <dsp:cNvSpPr/>
      </dsp:nvSpPr>
      <dsp:spPr>
        <a:xfrm>
          <a:off x="0" y="1376540"/>
          <a:ext cx="3913632" cy="65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Foster</a:t>
          </a:r>
        </a:p>
      </dsp:txBody>
      <dsp:txXfrm>
        <a:off x="31973" y="1408513"/>
        <a:ext cx="3849686" cy="591014"/>
      </dsp:txXfrm>
    </dsp:sp>
    <dsp:sp modelId="{26DFC530-17D6-48A3-86BF-2B21F695E27E}">
      <dsp:nvSpPr>
        <dsp:cNvPr id="0" name=""/>
        <dsp:cNvSpPr/>
      </dsp:nvSpPr>
      <dsp:spPr>
        <a:xfrm rot="5400000">
          <a:off x="7130431" y="-1087054"/>
          <a:ext cx="523968" cy="69575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0" tIns="66675" rIns="133350" bIns="6667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Establish leadership and governance structures to support long-term and sustainable DEIA efforts.</a:t>
          </a:r>
        </a:p>
      </dsp:txBody>
      <dsp:txXfrm rot="-5400000">
        <a:off x="3913631" y="2155324"/>
        <a:ext cx="6931990" cy="472812"/>
      </dsp:txXfrm>
    </dsp:sp>
    <dsp:sp modelId="{80C0E244-98FD-4000-A972-3795F3DD1D66}">
      <dsp:nvSpPr>
        <dsp:cNvPr id="0" name=""/>
        <dsp:cNvSpPr/>
      </dsp:nvSpPr>
      <dsp:spPr>
        <a:xfrm>
          <a:off x="0" y="2064249"/>
          <a:ext cx="3913632" cy="65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Establish</a:t>
          </a:r>
        </a:p>
      </dsp:txBody>
      <dsp:txXfrm>
        <a:off x="31973" y="2096222"/>
        <a:ext cx="3849686" cy="591014"/>
      </dsp:txXfrm>
    </dsp:sp>
    <dsp:sp modelId="{2CE4A9B1-DD0C-4A1C-B3E1-BF1AFD0B8F8D}">
      <dsp:nvSpPr>
        <dsp:cNvPr id="0" name=""/>
        <dsp:cNvSpPr/>
      </dsp:nvSpPr>
      <dsp:spPr>
        <a:xfrm rot="5400000">
          <a:off x="7130431" y="-399346"/>
          <a:ext cx="523968" cy="69575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Promote empowerment, responsibility, and accountability for DEIA through developing the workforce.</a:t>
          </a:r>
        </a:p>
      </dsp:txBody>
      <dsp:txXfrm rot="-5400000">
        <a:off x="3913631" y="2843032"/>
        <a:ext cx="6931990" cy="472812"/>
      </dsp:txXfrm>
    </dsp:sp>
    <dsp:sp modelId="{C8008596-40D4-4B4A-8607-F073F58C3D86}">
      <dsp:nvSpPr>
        <dsp:cNvPr id="0" name=""/>
        <dsp:cNvSpPr/>
      </dsp:nvSpPr>
      <dsp:spPr>
        <a:xfrm>
          <a:off x="0" y="2751957"/>
          <a:ext cx="3913632" cy="65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Promote</a:t>
          </a:r>
        </a:p>
      </dsp:txBody>
      <dsp:txXfrm>
        <a:off x="31973" y="2783930"/>
        <a:ext cx="3849686" cy="591014"/>
      </dsp:txXfrm>
    </dsp:sp>
    <dsp:sp modelId="{536DCF8B-6517-4ABF-9DB3-3CDB00FAB493}">
      <dsp:nvSpPr>
        <dsp:cNvPr id="0" name=""/>
        <dsp:cNvSpPr/>
      </dsp:nvSpPr>
      <dsp:spPr>
        <a:xfrm rot="5400000">
          <a:off x="7130431" y="288361"/>
          <a:ext cx="523968" cy="69575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Demonstrate a commitment to a diverse, equitable, inclusive, and accessible USDA through accountability, data collection, analysis, and effective policymaking.</a:t>
          </a:r>
        </a:p>
      </dsp:txBody>
      <dsp:txXfrm rot="-5400000">
        <a:off x="3913631" y="3530739"/>
        <a:ext cx="6931990" cy="472812"/>
      </dsp:txXfrm>
    </dsp:sp>
    <dsp:sp modelId="{FF3301C9-12CE-408E-AD29-DB73D48722F2}">
      <dsp:nvSpPr>
        <dsp:cNvPr id="0" name=""/>
        <dsp:cNvSpPr/>
      </dsp:nvSpPr>
      <dsp:spPr>
        <a:xfrm>
          <a:off x="0" y="3439665"/>
          <a:ext cx="3913632" cy="65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Demonstrate</a:t>
          </a:r>
        </a:p>
      </dsp:txBody>
      <dsp:txXfrm>
        <a:off x="31973" y="3471638"/>
        <a:ext cx="3849686" cy="591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B3F1D-4F44-4486-8B7F-4A36672F7D33}">
      <dsp:nvSpPr>
        <dsp:cNvPr id="0" name=""/>
        <dsp:cNvSpPr/>
      </dsp:nvSpPr>
      <dsp:spPr>
        <a:xfrm>
          <a:off x="12754" y="102625"/>
          <a:ext cx="2803711" cy="841113"/>
        </a:xfrm>
        <a:prstGeom prst="chevron">
          <a:avLst>
            <a:gd name="adj" fmla="val 3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3854" tIns="103854" rIns="103854" bIns="103854" numCol="1" spcCol="1270" anchor="ctr" anchorCtr="0">
          <a:noAutofit/>
        </a:bodyPr>
        <a:lstStyle/>
        <a:p>
          <a:pPr marL="0" lvl="0" indent="0" algn="ctr" defTabSz="1200150">
            <a:lnSpc>
              <a:spcPct val="90000"/>
            </a:lnSpc>
            <a:spcBef>
              <a:spcPct val="0"/>
            </a:spcBef>
            <a:spcAft>
              <a:spcPct val="35000"/>
            </a:spcAft>
            <a:buNone/>
          </a:pPr>
          <a:r>
            <a:rPr lang="en-US" sz="2700" kern="1200" dirty="0"/>
            <a:t>Establishing </a:t>
          </a:r>
        </a:p>
      </dsp:txBody>
      <dsp:txXfrm>
        <a:off x="265088" y="102625"/>
        <a:ext cx="2299043" cy="841113"/>
      </dsp:txXfrm>
    </dsp:sp>
    <dsp:sp modelId="{FC53D363-2069-4989-A344-2F2EB9A19583}">
      <dsp:nvSpPr>
        <dsp:cNvPr id="0" name=""/>
        <dsp:cNvSpPr/>
      </dsp:nvSpPr>
      <dsp:spPr>
        <a:xfrm>
          <a:off x="12754" y="943738"/>
          <a:ext cx="2551377" cy="36018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616" tIns="201616" rIns="201616" bIns="403231"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0" lvl="0" indent="0" algn="l" defTabSz="844550">
            <a:lnSpc>
              <a:spcPct val="90000"/>
            </a:lnSpc>
            <a:spcBef>
              <a:spcPct val="0"/>
            </a:spcBef>
            <a:spcAft>
              <a:spcPct val="35000"/>
            </a:spcAft>
            <a:buNone/>
          </a:pPr>
          <a:r>
            <a:rPr lang="en-US" sz="1900" kern="1200"/>
            <a:t>Establishing the initial structure for the new Chief Diversity and Inclusion Office within the Department </a:t>
          </a:r>
          <a:endParaRPr lang="en-US" sz="1900" kern="1200" dirty="0"/>
        </a:p>
      </dsp:txBody>
      <dsp:txXfrm>
        <a:off x="12754" y="943738"/>
        <a:ext cx="2551377" cy="3601836"/>
      </dsp:txXfrm>
    </dsp:sp>
    <dsp:sp modelId="{4CFF4D51-0997-42FE-B6D9-70D81D08CE00}">
      <dsp:nvSpPr>
        <dsp:cNvPr id="0" name=""/>
        <dsp:cNvSpPr/>
      </dsp:nvSpPr>
      <dsp:spPr>
        <a:xfrm>
          <a:off x="2761147" y="102625"/>
          <a:ext cx="2803711" cy="841113"/>
        </a:xfrm>
        <a:prstGeom prst="chevron">
          <a:avLst>
            <a:gd name="adj" fmla="val 3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3854" tIns="103854" rIns="103854" bIns="103854" numCol="1" spcCol="1270" anchor="ctr" anchorCtr="0">
          <a:noAutofit/>
        </a:bodyPr>
        <a:lstStyle/>
        <a:p>
          <a:pPr marL="0" lvl="0" indent="0" algn="ctr" defTabSz="1200150">
            <a:lnSpc>
              <a:spcPct val="90000"/>
            </a:lnSpc>
            <a:spcBef>
              <a:spcPct val="0"/>
            </a:spcBef>
            <a:spcAft>
              <a:spcPct val="35000"/>
            </a:spcAft>
            <a:buNone/>
          </a:pPr>
          <a:r>
            <a:rPr lang="en-US" sz="2700" kern="1200" dirty="0"/>
            <a:t>Identifying </a:t>
          </a:r>
        </a:p>
      </dsp:txBody>
      <dsp:txXfrm>
        <a:off x="3013481" y="102625"/>
        <a:ext cx="2299043" cy="841113"/>
      </dsp:txXfrm>
    </dsp:sp>
    <dsp:sp modelId="{717A22A0-6F96-4DA1-A7FF-FF386A330C9A}">
      <dsp:nvSpPr>
        <dsp:cNvPr id="0" name=""/>
        <dsp:cNvSpPr/>
      </dsp:nvSpPr>
      <dsp:spPr>
        <a:xfrm>
          <a:off x="2761147" y="943738"/>
          <a:ext cx="2551377" cy="36018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616" tIns="201616" rIns="201616" bIns="403231"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0" lvl="0" indent="0" algn="l" defTabSz="844550">
            <a:lnSpc>
              <a:spcPct val="90000"/>
            </a:lnSpc>
            <a:spcBef>
              <a:spcPct val="0"/>
            </a:spcBef>
            <a:spcAft>
              <a:spcPct val="35000"/>
            </a:spcAft>
            <a:buNone/>
          </a:pPr>
          <a:r>
            <a:rPr lang="en-US" sz="1900" kern="1200"/>
            <a:t>Identifying a governance structure for guiding and delivering high-performance for DEIA through strong and committed USDA-Wide leadership engagement. </a:t>
          </a:r>
          <a:endParaRPr lang="en-US" sz="1900" kern="1200" dirty="0"/>
        </a:p>
      </dsp:txBody>
      <dsp:txXfrm>
        <a:off x="2761147" y="943738"/>
        <a:ext cx="2551377" cy="3601836"/>
      </dsp:txXfrm>
    </dsp:sp>
    <dsp:sp modelId="{268143D7-C467-4357-815E-065F4FCC97B8}">
      <dsp:nvSpPr>
        <dsp:cNvPr id="0" name=""/>
        <dsp:cNvSpPr/>
      </dsp:nvSpPr>
      <dsp:spPr>
        <a:xfrm>
          <a:off x="5509541" y="102625"/>
          <a:ext cx="2803711" cy="841113"/>
        </a:xfrm>
        <a:prstGeom prst="chevron">
          <a:avLst>
            <a:gd name="adj" fmla="val 3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3854" tIns="103854" rIns="103854" bIns="103854" numCol="1" spcCol="1270" anchor="ctr" anchorCtr="0">
          <a:noAutofit/>
        </a:bodyPr>
        <a:lstStyle/>
        <a:p>
          <a:pPr marL="0" lvl="0" indent="0" algn="ctr" defTabSz="1200150">
            <a:lnSpc>
              <a:spcPct val="90000"/>
            </a:lnSpc>
            <a:spcBef>
              <a:spcPct val="0"/>
            </a:spcBef>
            <a:spcAft>
              <a:spcPct val="35000"/>
            </a:spcAft>
            <a:buNone/>
          </a:pPr>
          <a:r>
            <a:rPr lang="en-US" sz="2700" kern="1200" dirty="0"/>
            <a:t>Collaborating </a:t>
          </a:r>
        </a:p>
      </dsp:txBody>
      <dsp:txXfrm>
        <a:off x="5761875" y="102625"/>
        <a:ext cx="2299043" cy="841113"/>
      </dsp:txXfrm>
    </dsp:sp>
    <dsp:sp modelId="{B929AD4B-0F26-42F2-A96D-4A79455B8045}">
      <dsp:nvSpPr>
        <dsp:cNvPr id="0" name=""/>
        <dsp:cNvSpPr/>
      </dsp:nvSpPr>
      <dsp:spPr>
        <a:xfrm>
          <a:off x="5509541" y="943738"/>
          <a:ext cx="2551377" cy="36018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616" tIns="201616" rIns="201616" bIns="403231"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0" lvl="0" indent="0" algn="l" defTabSz="844550">
            <a:lnSpc>
              <a:spcPct val="90000"/>
            </a:lnSpc>
            <a:spcBef>
              <a:spcPct val="0"/>
            </a:spcBef>
            <a:spcAft>
              <a:spcPct val="35000"/>
            </a:spcAft>
            <a:buNone/>
          </a:pPr>
          <a:r>
            <a:rPr lang="en-US" sz="1900" kern="1200" dirty="0"/>
            <a:t>Collaborating with OASCR and OHRM to advance DEIA efforts across USDA –wide.</a:t>
          </a:r>
        </a:p>
      </dsp:txBody>
      <dsp:txXfrm>
        <a:off x="5509541" y="943738"/>
        <a:ext cx="2551377" cy="3601836"/>
      </dsp:txXfrm>
    </dsp:sp>
    <dsp:sp modelId="{52BC13E3-2A43-4979-B90F-59D7C3FB0758}">
      <dsp:nvSpPr>
        <dsp:cNvPr id="0" name=""/>
        <dsp:cNvSpPr/>
      </dsp:nvSpPr>
      <dsp:spPr>
        <a:xfrm>
          <a:off x="8257934" y="102625"/>
          <a:ext cx="2803711" cy="841113"/>
        </a:xfrm>
        <a:prstGeom prst="chevron">
          <a:avLst>
            <a:gd name="adj" fmla="val 3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3854" tIns="103854" rIns="103854" bIns="103854" numCol="1" spcCol="1270" anchor="ctr" anchorCtr="0">
          <a:noAutofit/>
        </a:bodyPr>
        <a:lstStyle/>
        <a:p>
          <a:pPr marL="0" lvl="0" indent="0" algn="ctr" defTabSz="1200150">
            <a:lnSpc>
              <a:spcPct val="90000"/>
            </a:lnSpc>
            <a:spcBef>
              <a:spcPct val="0"/>
            </a:spcBef>
            <a:spcAft>
              <a:spcPct val="35000"/>
            </a:spcAft>
            <a:buNone/>
          </a:pPr>
          <a:r>
            <a:rPr lang="en-US" sz="2700" kern="1200" dirty="0"/>
            <a:t>Developing </a:t>
          </a:r>
        </a:p>
      </dsp:txBody>
      <dsp:txXfrm>
        <a:off x="8510268" y="102625"/>
        <a:ext cx="2299043" cy="841113"/>
      </dsp:txXfrm>
    </dsp:sp>
    <dsp:sp modelId="{74089CF8-B95D-43E0-AB33-DEBFA145821A}">
      <dsp:nvSpPr>
        <dsp:cNvPr id="0" name=""/>
        <dsp:cNvSpPr/>
      </dsp:nvSpPr>
      <dsp:spPr>
        <a:xfrm>
          <a:off x="8257934" y="943738"/>
          <a:ext cx="2551377" cy="36018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616" tIns="201616" rIns="201616" bIns="403231" numCol="1" spcCol="1270" anchor="t" anchorCtr="0">
          <a:noAutofit/>
        </a:bodyPr>
        <a:lstStyle/>
        <a:p>
          <a:pPr marL="0" lvl="0" indent="0" algn="l" defTabSz="844550">
            <a:lnSpc>
              <a:spcPct val="90000"/>
            </a:lnSpc>
            <a:spcBef>
              <a:spcPct val="0"/>
            </a:spcBef>
            <a:spcAft>
              <a:spcPct val="35000"/>
            </a:spcAft>
            <a:buNone/>
          </a:pPr>
          <a:r>
            <a:rPr lang="en-US" sz="1900" kern="1200" dirty="0"/>
            <a:t>Developing a USDA-wide communication and engagement strategy that grows awareness, empowers employees, and positively influences a culture of inclusion for all employees.   </a:t>
          </a:r>
        </a:p>
      </dsp:txBody>
      <dsp:txXfrm>
        <a:off x="8257934" y="943738"/>
        <a:ext cx="2551377" cy="3601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61EAC-B857-4EE6-A01F-5BA28F4B414E}">
      <dsp:nvSpPr>
        <dsp:cNvPr id="0" name=""/>
        <dsp:cNvSpPr/>
      </dsp:nvSpPr>
      <dsp:spPr>
        <a:xfrm>
          <a:off x="0" y="5897"/>
          <a:ext cx="11389710" cy="749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FC387-F74F-4D04-BC17-976892F109AE}">
      <dsp:nvSpPr>
        <dsp:cNvPr id="0" name=""/>
        <dsp:cNvSpPr/>
      </dsp:nvSpPr>
      <dsp:spPr>
        <a:xfrm>
          <a:off x="226668" y="174494"/>
          <a:ext cx="412527" cy="412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95189B-B115-4AFD-9B52-CA50608E49FD}">
      <dsp:nvSpPr>
        <dsp:cNvPr id="0" name=""/>
        <dsp:cNvSpPr/>
      </dsp:nvSpPr>
      <dsp:spPr>
        <a:xfrm>
          <a:off x="865865" y="5897"/>
          <a:ext cx="10510510" cy="7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1" tIns="81781" rIns="81781" bIns="81781" numCol="1" spcCol="1270" anchor="ctr" anchorCtr="0">
          <a:noAutofit/>
        </a:bodyPr>
        <a:lstStyle/>
        <a:p>
          <a:pPr marL="0" lvl="0" indent="0" algn="l" defTabSz="622300">
            <a:lnSpc>
              <a:spcPct val="100000"/>
            </a:lnSpc>
            <a:spcBef>
              <a:spcPct val="0"/>
            </a:spcBef>
            <a:spcAft>
              <a:spcPct val="35000"/>
            </a:spcAft>
            <a:buNone/>
          </a:pPr>
          <a:r>
            <a:rPr lang="en-US" sz="1400" b="1" kern="1200"/>
            <a:t>Organizational Structure and Governance</a:t>
          </a:r>
          <a:r>
            <a:rPr lang="en-US" sz="1400" kern="1200"/>
            <a:t>:  Finalize the governance structure, staffing and funding for CDIO Office in the Office of the Secretary at USDA.</a:t>
          </a:r>
        </a:p>
      </dsp:txBody>
      <dsp:txXfrm>
        <a:off x="865865" y="5897"/>
        <a:ext cx="10510510" cy="772734"/>
      </dsp:txXfrm>
    </dsp:sp>
    <dsp:sp modelId="{FDF5643D-82A1-41BF-B0AC-ECB1DAB41D04}">
      <dsp:nvSpPr>
        <dsp:cNvPr id="0" name=""/>
        <dsp:cNvSpPr/>
      </dsp:nvSpPr>
      <dsp:spPr>
        <a:xfrm>
          <a:off x="0" y="971815"/>
          <a:ext cx="11389710" cy="749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EE5042-34BE-4D1B-AAFE-21FAC95E517C}">
      <dsp:nvSpPr>
        <dsp:cNvPr id="0" name=""/>
        <dsp:cNvSpPr/>
      </dsp:nvSpPr>
      <dsp:spPr>
        <a:xfrm>
          <a:off x="226668" y="1140411"/>
          <a:ext cx="412527" cy="412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3F4302-636B-4D61-8D0F-89FE36C0E192}">
      <dsp:nvSpPr>
        <dsp:cNvPr id="0" name=""/>
        <dsp:cNvSpPr/>
      </dsp:nvSpPr>
      <dsp:spPr>
        <a:xfrm>
          <a:off x="865865" y="971815"/>
          <a:ext cx="10510510" cy="7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1" tIns="81781" rIns="81781" bIns="81781" numCol="1" spcCol="1270" anchor="ctr" anchorCtr="0">
          <a:noAutofit/>
        </a:bodyPr>
        <a:lstStyle/>
        <a:p>
          <a:pPr marL="0" lvl="0" indent="0" algn="l" defTabSz="622300">
            <a:lnSpc>
              <a:spcPct val="100000"/>
            </a:lnSpc>
            <a:spcBef>
              <a:spcPct val="0"/>
            </a:spcBef>
            <a:spcAft>
              <a:spcPct val="35000"/>
            </a:spcAft>
            <a:buNone/>
          </a:pPr>
          <a:r>
            <a:rPr lang="en-US" sz="1400" b="1" kern="1200"/>
            <a:t>Develop Mission Area/Agency Capacity: </a:t>
          </a:r>
          <a:r>
            <a:rPr lang="en-US" sz="1400" kern="1200"/>
            <a:t>Develop recommendations and guidelines for staffing, structure, investments and funding for mission areas/agencies. Coordinate with mission areas to adapt based on current DEIA organizational capacity </a:t>
          </a:r>
        </a:p>
      </dsp:txBody>
      <dsp:txXfrm>
        <a:off x="865865" y="971815"/>
        <a:ext cx="10510510" cy="772734"/>
      </dsp:txXfrm>
    </dsp:sp>
    <dsp:sp modelId="{918858E5-07FD-4896-9897-0A5F381AE143}">
      <dsp:nvSpPr>
        <dsp:cNvPr id="0" name=""/>
        <dsp:cNvSpPr/>
      </dsp:nvSpPr>
      <dsp:spPr>
        <a:xfrm>
          <a:off x="0" y="1937732"/>
          <a:ext cx="11389710" cy="749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74E0C-F79B-4443-BE5E-28318E9CE3D6}">
      <dsp:nvSpPr>
        <dsp:cNvPr id="0" name=""/>
        <dsp:cNvSpPr/>
      </dsp:nvSpPr>
      <dsp:spPr>
        <a:xfrm>
          <a:off x="226668" y="2106329"/>
          <a:ext cx="412527" cy="412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D9EA12-797C-492A-9855-E6CE9E3ABBA5}">
      <dsp:nvSpPr>
        <dsp:cNvPr id="0" name=""/>
        <dsp:cNvSpPr/>
      </dsp:nvSpPr>
      <dsp:spPr>
        <a:xfrm>
          <a:off x="865865" y="1937732"/>
          <a:ext cx="10510510" cy="7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1" tIns="81781" rIns="81781" bIns="81781" numCol="1" spcCol="1270" anchor="ctr" anchorCtr="0">
          <a:noAutofit/>
        </a:bodyPr>
        <a:lstStyle/>
        <a:p>
          <a:pPr marL="0" lvl="0" indent="0" algn="l" defTabSz="622300">
            <a:lnSpc>
              <a:spcPct val="100000"/>
            </a:lnSpc>
            <a:spcBef>
              <a:spcPct val="0"/>
            </a:spcBef>
            <a:spcAft>
              <a:spcPct val="35000"/>
            </a:spcAft>
            <a:buNone/>
          </a:pPr>
          <a:r>
            <a:rPr lang="en-US" sz="1400" b="1" kern="1200"/>
            <a:t>Focus on Data-driven DEIA Accountability</a:t>
          </a:r>
          <a:r>
            <a:rPr lang="en-US" sz="1400" kern="1200"/>
            <a:t>: Develop 2023 Action Plan for USDA “Workforce Vital Signs Dashboard for All Agencies </a:t>
          </a:r>
        </a:p>
      </dsp:txBody>
      <dsp:txXfrm>
        <a:off x="865865" y="1937732"/>
        <a:ext cx="10510510" cy="772734"/>
      </dsp:txXfrm>
    </dsp:sp>
    <dsp:sp modelId="{3F547B47-D4F5-4F68-8A04-A78FFA8B2D5F}">
      <dsp:nvSpPr>
        <dsp:cNvPr id="0" name=""/>
        <dsp:cNvSpPr/>
      </dsp:nvSpPr>
      <dsp:spPr>
        <a:xfrm>
          <a:off x="0" y="2903650"/>
          <a:ext cx="11389710" cy="749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98DFA-A85C-4A04-BFD4-407AF5D6D71F}">
      <dsp:nvSpPr>
        <dsp:cNvPr id="0" name=""/>
        <dsp:cNvSpPr/>
      </dsp:nvSpPr>
      <dsp:spPr>
        <a:xfrm>
          <a:off x="226668" y="3072247"/>
          <a:ext cx="412527" cy="412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E96035-C2A4-485F-91B2-5CB4AA309FA8}">
      <dsp:nvSpPr>
        <dsp:cNvPr id="0" name=""/>
        <dsp:cNvSpPr/>
      </dsp:nvSpPr>
      <dsp:spPr>
        <a:xfrm>
          <a:off x="865865" y="2903650"/>
          <a:ext cx="10510510" cy="7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1" tIns="81781" rIns="81781" bIns="81781" numCol="1" spcCol="1270" anchor="ctr" anchorCtr="0">
          <a:noAutofit/>
        </a:bodyPr>
        <a:lstStyle/>
        <a:p>
          <a:pPr marL="0" lvl="0" indent="0" algn="l" defTabSz="622300">
            <a:lnSpc>
              <a:spcPct val="100000"/>
            </a:lnSpc>
            <a:spcBef>
              <a:spcPct val="0"/>
            </a:spcBef>
            <a:spcAft>
              <a:spcPct val="35000"/>
            </a:spcAft>
            <a:buNone/>
          </a:pPr>
          <a:r>
            <a:rPr lang="en-US" sz="1400" b="1" kern="1200"/>
            <a:t>Data-Driven Measurement Tools: </a:t>
          </a:r>
          <a:r>
            <a:rPr lang="en-US" sz="1400" kern="1200"/>
            <a:t>Use “Vital Signs” data (some or all) to establish QSR metrics for first-year evaluation in partnership with OHRM and OASCR and SES Performance Supplemental Standards for DEIA Outcomes </a:t>
          </a:r>
        </a:p>
      </dsp:txBody>
      <dsp:txXfrm>
        <a:off x="865865" y="2903650"/>
        <a:ext cx="10510510" cy="772734"/>
      </dsp:txXfrm>
    </dsp:sp>
    <dsp:sp modelId="{A632648E-A0CA-4A2B-9E15-4EF6944F3F3A}">
      <dsp:nvSpPr>
        <dsp:cNvPr id="0" name=""/>
        <dsp:cNvSpPr/>
      </dsp:nvSpPr>
      <dsp:spPr>
        <a:xfrm>
          <a:off x="0" y="3869568"/>
          <a:ext cx="11389710" cy="749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2A409-6F74-4D0C-B319-D4E6A0317947}">
      <dsp:nvSpPr>
        <dsp:cNvPr id="0" name=""/>
        <dsp:cNvSpPr/>
      </dsp:nvSpPr>
      <dsp:spPr>
        <a:xfrm>
          <a:off x="226890" y="4038164"/>
          <a:ext cx="412527" cy="41212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434B45-DAE4-427E-87F8-73C45478247D}">
      <dsp:nvSpPr>
        <dsp:cNvPr id="0" name=""/>
        <dsp:cNvSpPr/>
      </dsp:nvSpPr>
      <dsp:spPr>
        <a:xfrm>
          <a:off x="866308" y="3869568"/>
          <a:ext cx="10496329" cy="7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1" tIns="81781" rIns="81781" bIns="81781" numCol="1" spcCol="1270" anchor="ctr" anchorCtr="0">
          <a:noAutofit/>
        </a:bodyPr>
        <a:lstStyle/>
        <a:p>
          <a:pPr marL="0" lvl="0" indent="0" algn="l" defTabSz="622300">
            <a:lnSpc>
              <a:spcPct val="100000"/>
            </a:lnSpc>
            <a:spcBef>
              <a:spcPct val="0"/>
            </a:spcBef>
            <a:spcAft>
              <a:spcPct val="35000"/>
            </a:spcAft>
            <a:buNone/>
          </a:pPr>
          <a:r>
            <a:rPr lang="en-US" sz="1400" b="1" kern="1200"/>
            <a:t>Focus on Integration and Elevation for Impact: </a:t>
          </a:r>
          <a:r>
            <a:rPr lang="en-US" sz="1400" kern="1200"/>
            <a:t>Conduct department-wide round-up on status of other OPM-directed DEIA goals for disability hires (especially DHH support), Reasonable accommodations, SES representation, Student Internships, Coaching/Mentoring/Career Development, DEIA Training and current work environment and related performance measures</a:t>
          </a:r>
        </a:p>
      </dsp:txBody>
      <dsp:txXfrm>
        <a:off x="866308" y="3869568"/>
        <a:ext cx="10496329" cy="772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61EAC-B857-4EE6-A01F-5BA28F4B414E}">
      <dsp:nvSpPr>
        <dsp:cNvPr id="0" name=""/>
        <dsp:cNvSpPr/>
      </dsp:nvSpPr>
      <dsp:spPr>
        <a:xfrm>
          <a:off x="0" y="5897"/>
          <a:ext cx="11389710" cy="749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FC387-F74F-4D04-BC17-976892F109AE}">
      <dsp:nvSpPr>
        <dsp:cNvPr id="0" name=""/>
        <dsp:cNvSpPr/>
      </dsp:nvSpPr>
      <dsp:spPr>
        <a:xfrm>
          <a:off x="226668" y="174494"/>
          <a:ext cx="412527" cy="412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95189B-B115-4AFD-9B52-CA50608E49FD}">
      <dsp:nvSpPr>
        <dsp:cNvPr id="0" name=""/>
        <dsp:cNvSpPr/>
      </dsp:nvSpPr>
      <dsp:spPr>
        <a:xfrm>
          <a:off x="865865" y="5897"/>
          <a:ext cx="10510510" cy="7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1" tIns="81781" rIns="81781" bIns="81781" numCol="1" spcCol="1270" anchor="ctr" anchorCtr="0">
          <a:noAutofit/>
        </a:bodyPr>
        <a:lstStyle/>
        <a:p>
          <a:pPr marL="0" lvl="0" indent="0" algn="l" defTabSz="622300">
            <a:lnSpc>
              <a:spcPct val="100000"/>
            </a:lnSpc>
            <a:spcBef>
              <a:spcPct val="0"/>
            </a:spcBef>
            <a:spcAft>
              <a:spcPct val="35000"/>
            </a:spcAft>
            <a:buNone/>
          </a:pPr>
          <a:r>
            <a:rPr lang="en-US" sz="1400" b="1" kern="1200"/>
            <a:t>Preparing Leaders to Lead:</a:t>
          </a:r>
          <a:r>
            <a:rPr lang="en-US" sz="1400" kern="1200"/>
            <a:t>  Invest in preparing leaders to lead in the DEIA sphere enhancing connection, competency and commitment to DEIA objectives and outcomes.</a:t>
          </a:r>
        </a:p>
      </dsp:txBody>
      <dsp:txXfrm>
        <a:off x="865865" y="5897"/>
        <a:ext cx="10510510" cy="772734"/>
      </dsp:txXfrm>
    </dsp:sp>
    <dsp:sp modelId="{FDF5643D-82A1-41BF-B0AC-ECB1DAB41D04}">
      <dsp:nvSpPr>
        <dsp:cNvPr id="0" name=""/>
        <dsp:cNvSpPr/>
      </dsp:nvSpPr>
      <dsp:spPr>
        <a:xfrm>
          <a:off x="0" y="971815"/>
          <a:ext cx="11389710" cy="749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EE5042-34BE-4D1B-AAFE-21FAC95E517C}">
      <dsp:nvSpPr>
        <dsp:cNvPr id="0" name=""/>
        <dsp:cNvSpPr/>
      </dsp:nvSpPr>
      <dsp:spPr>
        <a:xfrm>
          <a:off x="226668" y="1140411"/>
          <a:ext cx="412527" cy="41212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3F4302-636B-4D61-8D0F-89FE36C0E192}">
      <dsp:nvSpPr>
        <dsp:cNvPr id="0" name=""/>
        <dsp:cNvSpPr/>
      </dsp:nvSpPr>
      <dsp:spPr>
        <a:xfrm>
          <a:off x="865865" y="971815"/>
          <a:ext cx="10510510" cy="7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1" tIns="81781" rIns="81781" bIns="81781" numCol="1" spcCol="1270" anchor="ctr" anchorCtr="0">
          <a:noAutofit/>
        </a:bodyPr>
        <a:lstStyle/>
        <a:p>
          <a:pPr marL="0" lvl="0" indent="0" algn="l" defTabSz="622300">
            <a:lnSpc>
              <a:spcPct val="100000"/>
            </a:lnSpc>
            <a:spcBef>
              <a:spcPct val="0"/>
            </a:spcBef>
            <a:spcAft>
              <a:spcPct val="35000"/>
            </a:spcAft>
            <a:buNone/>
          </a:pPr>
          <a:r>
            <a:rPr lang="en-US" sz="1400" b="1" kern="1200"/>
            <a:t>Awareness and Engagement:</a:t>
          </a:r>
          <a:r>
            <a:rPr lang="en-US" sz="1400" kern="1200"/>
            <a:t> Develop events, activities, and project management plan for implementing Communication and Engagement strategy. Integrate with Adaptive Leaning and Training outcomes actions for “DEIA and USDA Infomercial” Core Values Engagement and “New Conversations” </a:t>
          </a:r>
        </a:p>
      </dsp:txBody>
      <dsp:txXfrm>
        <a:off x="865865" y="971815"/>
        <a:ext cx="10510510" cy="772734"/>
      </dsp:txXfrm>
    </dsp:sp>
    <dsp:sp modelId="{918858E5-07FD-4896-9897-0A5F381AE143}">
      <dsp:nvSpPr>
        <dsp:cNvPr id="0" name=""/>
        <dsp:cNvSpPr/>
      </dsp:nvSpPr>
      <dsp:spPr>
        <a:xfrm>
          <a:off x="0" y="1937732"/>
          <a:ext cx="11389710" cy="749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74E0C-F79B-4443-BE5E-28318E9CE3D6}">
      <dsp:nvSpPr>
        <dsp:cNvPr id="0" name=""/>
        <dsp:cNvSpPr/>
      </dsp:nvSpPr>
      <dsp:spPr>
        <a:xfrm>
          <a:off x="226668" y="2106329"/>
          <a:ext cx="412527" cy="412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D9EA12-797C-492A-9855-E6CE9E3ABBA5}">
      <dsp:nvSpPr>
        <dsp:cNvPr id="0" name=""/>
        <dsp:cNvSpPr/>
      </dsp:nvSpPr>
      <dsp:spPr>
        <a:xfrm>
          <a:off x="865865" y="1937732"/>
          <a:ext cx="10510510" cy="7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1" tIns="81781" rIns="81781" bIns="81781" numCol="1" spcCol="1270" anchor="ctr" anchorCtr="0">
          <a:noAutofit/>
        </a:bodyPr>
        <a:lstStyle/>
        <a:p>
          <a:pPr marL="0" lvl="0" indent="0" algn="l" defTabSz="622300">
            <a:lnSpc>
              <a:spcPct val="100000"/>
            </a:lnSpc>
            <a:spcBef>
              <a:spcPct val="0"/>
            </a:spcBef>
            <a:spcAft>
              <a:spcPct val="35000"/>
            </a:spcAft>
            <a:buNone/>
          </a:pPr>
          <a:r>
            <a:rPr lang="en-US" sz="1400" b="1" kern="1200"/>
            <a:t>Employee-Centered Implementation:</a:t>
          </a:r>
          <a:r>
            <a:rPr lang="en-US" sz="1400" kern="1200"/>
            <a:t> Focus on Employee Resource Group (ERG) Collaboration-Develop an ERG Partnership and Empowerment plan</a:t>
          </a:r>
        </a:p>
      </dsp:txBody>
      <dsp:txXfrm>
        <a:off x="865865" y="1937732"/>
        <a:ext cx="10510510" cy="772734"/>
      </dsp:txXfrm>
    </dsp:sp>
    <dsp:sp modelId="{3F547B47-D4F5-4F68-8A04-A78FFA8B2D5F}">
      <dsp:nvSpPr>
        <dsp:cNvPr id="0" name=""/>
        <dsp:cNvSpPr/>
      </dsp:nvSpPr>
      <dsp:spPr>
        <a:xfrm>
          <a:off x="0" y="2903650"/>
          <a:ext cx="11389710" cy="749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98DFA-A85C-4A04-BFD4-407AF5D6D71F}">
      <dsp:nvSpPr>
        <dsp:cNvPr id="0" name=""/>
        <dsp:cNvSpPr/>
      </dsp:nvSpPr>
      <dsp:spPr>
        <a:xfrm>
          <a:off x="226668" y="3072247"/>
          <a:ext cx="412527" cy="4121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E96035-C2A4-485F-91B2-5CB4AA309FA8}">
      <dsp:nvSpPr>
        <dsp:cNvPr id="0" name=""/>
        <dsp:cNvSpPr/>
      </dsp:nvSpPr>
      <dsp:spPr>
        <a:xfrm>
          <a:off x="865865" y="2903650"/>
          <a:ext cx="10510510" cy="7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1" tIns="81781" rIns="81781" bIns="81781" numCol="1" spcCol="1270" anchor="ctr" anchorCtr="0">
          <a:noAutofit/>
        </a:bodyPr>
        <a:lstStyle/>
        <a:p>
          <a:pPr marL="0" lvl="0" indent="0" algn="l" defTabSz="622300">
            <a:lnSpc>
              <a:spcPct val="100000"/>
            </a:lnSpc>
            <a:spcBef>
              <a:spcPct val="0"/>
            </a:spcBef>
            <a:spcAft>
              <a:spcPct val="35000"/>
            </a:spcAft>
            <a:buNone/>
          </a:pPr>
          <a:r>
            <a:rPr lang="en-US" sz="1400" b="1" kern="1200" dirty="0"/>
            <a:t>Promoting Inclusive Hiring:</a:t>
          </a:r>
          <a:r>
            <a:rPr lang="en-US" sz="1400" kern="1200" dirty="0"/>
            <a:t> Develop and implement tools and resources for promoting inclusive hiring targeted to middle managers/leaders.  Finalize policy direction in collaboration with OHRM.  deliver learning modules and develop tool to track utilization. </a:t>
          </a:r>
        </a:p>
      </dsp:txBody>
      <dsp:txXfrm>
        <a:off x="865865" y="2903650"/>
        <a:ext cx="10510510" cy="772734"/>
      </dsp:txXfrm>
    </dsp:sp>
    <dsp:sp modelId="{A632648E-A0CA-4A2B-9E15-4EF6944F3F3A}">
      <dsp:nvSpPr>
        <dsp:cNvPr id="0" name=""/>
        <dsp:cNvSpPr/>
      </dsp:nvSpPr>
      <dsp:spPr>
        <a:xfrm>
          <a:off x="0" y="3869568"/>
          <a:ext cx="11389710" cy="749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2A409-6F74-4D0C-B319-D4E6A0317947}">
      <dsp:nvSpPr>
        <dsp:cNvPr id="0" name=""/>
        <dsp:cNvSpPr/>
      </dsp:nvSpPr>
      <dsp:spPr>
        <a:xfrm>
          <a:off x="226668" y="4038164"/>
          <a:ext cx="412527" cy="4121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434B45-DAE4-427E-87F8-73C45478247D}">
      <dsp:nvSpPr>
        <dsp:cNvPr id="0" name=""/>
        <dsp:cNvSpPr/>
      </dsp:nvSpPr>
      <dsp:spPr>
        <a:xfrm>
          <a:off x="865865" y="3869568"/>
          <a:ext cx="10510510" cy="7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1" tIns="81781" rIns="81781" bIns="81781" numCol="1" spcCol="1270" anchor="ctr" anchorCtr="0">
          <a:noAutofit/>
        </a:bodyPr>
        <a:lstStyle/>
        <a:p>
          <a:pPr marL="0" lvl="0" indent="0" algn="l" defTabSz="622300">
            <a:lnSpc>
              <a:spcPct val="100000"/>
            </a:lnSpc>
            <a:spcBef>
              <a:spcPct val="0"/>
            </a:spcBef>
            <a:spcAft>
              <a:spcPct val="35000"/>
            </a:spcAft>
            <a:buNone/>
          </a:pPr>
          <a:r>
            <a:rPr lang="en-US" sz="1400" b="1" kern="1200" dirty="0"/>
            <a:t>Learning and Aligning Together:</a:t>
          </a:r>
          <a:r>
            <a:rPr lang="en-US" sz="1400" kern="1200" dirty="0"/>
            <a:t>  Develop an Adaptive Learning and Training Action (ALTA) Plan for all levels of employees with recommended trainings and dialogues prioritizing employee engagement and experiential learning through DEIA topics – integrate with Communication and Engagement Strategy </a:t>
          </a:r>
        </a:p>
      </dsp:txBody>
      <dsp:txXfrm>
        <a:off x="865865" y="3869568"/>
        <a:ext cx="10510510" cy="772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C4348-1047-433B-B23F-8C21678AE6E7}">
      <dsp:nvSpPr>
        <dsp:cNvPr id="0" name=""/>
        <dsp:cNvSpPr/>
      </dsp:nvSpPr>
      <dsp:spPr>
        <a:xfrm>
          <a:off x="2027199" y="75692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D428C9-F9EE-4EC2-B1AE-5B5804BE55BF}">
      <dsp:nvSpPr>
        <dsp:cNvPr id="0" name=""/>
        <dsp:cNvSpPr/>
      </dsp:nvSpPr>
      <dsp:spPr>
        <a:xfrm>
          <a:off x="839199" y="317127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Questions</a:t>
          </a:r>
        </a:p>
      </dsp:txBody>
      <dsp:txXfrm>
        <a:off x="839199" y="3171278"/>
        <a:ext cx="4320000" cy="720000"/>
      </dsp:txXfrm>
    </dsp:sp>
    <dsp:sp modelId="{DF43D61E-8F91-4CF2-AD5D-76BC3E45E4F8}">
      <dsp:nvSpPr>
        <dsp:cNvPr id="0" name=""/>
        <dsp:cNvSpPr/>
      </dsp:nvSpPr>
      <dsp:spPr>
        <a:xfrm>
          <a:off x="7103200" y="75692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1EECE4-38CE-4542-8FE0-9501B974E1B5}">
      <dsp:nvSpPr>
        <dsp:cNvPr id="0" name=""/>
        <dsp:cNvSpPr/>
      </dsp:nvSpPr>
      <dsp:spPr>
        <a:xfrm>
          <a:off x="5915200" y="317127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Thank you!</a:t>
          </a:r>
        </a:p>
      </dsp:txBody>
      <dsp:txXfrm>
        <a:off x="5915200" y="3171278"/>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2ACBEA1-B348-4597-A599-72215B51CECF}" type="datetimeFigureOut">
              <a:rPr lang="en-US" smtClean="0"/>
              <a:t>7/10/2023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30E05A-A200-4AF8-9264-39400CC7A248}" type="slidenum">
              <a:rPr lang="en-US" smtClean="0"/>
              <a:t>‹#›</a:t>
            </a:fld>
            <a:endParaRPr lang="en-US"/>
          </a:p>
        </p:txBody>
      </p:sp>
    </p:spTree>
    <p:extLst>
      <p:ext uri="{BB962C8B-B14F-4D97-AF65-F5344CB8AC3E}">
        <p14:creationId xmlns:p14="http://schemas.microsoft.com/office/powerpoint/2010/main" val="85121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sda.gov/sites/default/files/documents/usda-deia-strategic-pla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a:t>
            </a:r>
          </a:p>
          <a:p>
            <a:endParaRPr lang="en-US" dirty="0"/>
          </a:p>
          <a:p>
            <a:r>
              <a:rPr lang="en-US" sz="18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Master of Public Management and a Bachelor of Communications from the University of Maryland, College Park. She completed the University of South Florida’s Diversity, Equity and Inclusion certificate program, the Strategic Diversity and Inclusion Management program at Georgetown University as well as the New Inclusion Quotient, an Office of Personnel Management (OPM) diversity and inclusion program. She also completed the Leadership for a Democratic Society program at OPM’s Federal Executive Institute.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8218-068A-4960-A23C-93F7C07991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52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0E05A-A200-4AF8-9264-39400CC7A248}" type="slidenum">
              <a:rPr lang="en-US" smtClean="0"/>
              <a:t>4</a:t>
            </a:fld>
            <a:endParaRPr lang="en-US"/>
          </a:p>
        </p:txBody>
      </p:sp>
    </p:spTree>
    <p:extLst>
      <p:ext uri="{BB962C8B-B14F-4D97-AF65-F5344CB8AC3E}">
        <p14:creationId xmlns:p14="http://schemas.microsoft.com/office/powerpoint/2010/main" val="89453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USDA is advancing racial justice and equity with a three-pronged approach: the work focuses on Program Equity, the Equity Commission, and Internal DEIA, all </a:t>
            </a:r>
            <a:r>
              <a:rPr lang="en-US" sz="1800" dirty="0">
                <a:solidFill>
                  <a:srgbClr val="000000"/>
                </a:solidFill>
                <a:effectLst/>
                <a:latin typeface="Times New Roman" panose="02020603050405020304" pitchFamily="18" charset="0"/>
                <a:ea typeface="Calibri" panose="020F0502020204030204" pitchFamily="34" charset="0"/>
              </a:rPr>
              <a:t>building on our obligation to upholding civil rights and our trust and treaty responsibilities with Indian tribes. </a:t>
            </a:r>
            <a:r>
              <a:rPr lang="en-US" sz="1800" dirty="0">
                <a:solidFill>
                  <a:srgbClr val="000000"/>
                </a:solidFill>
                <a:effectLst/>
                <a:latin typeface="Times New Roman" panose="02020603050405020304" pitchFamily="18" charset="0"/>
                <a:ea typeface="Times New Roman" panose="02020603050405020304" pitchFamily="18" charset="0"/>
              </a:rPr>
              <a:t>The picture of our equity framework represents our approach:</a:t>
            </a:r>
          </a:p>
          <a:p>
            <a:endParaRPr lang="en-US" sz="1800" dirty="0">
              <a:solidFill>
                <a:srgbClr val="000000"/>
              </a:solidFill>
              <a:effectLst/>
              <a:latin typeface="Times New Roman" panose="02020603050405020304" pitchFamily="18" charset="0"/>
            </a:endParaRPr>
          </a:p>
          <a:p>
            <a:r>
              <a:rPr lang="en-US" dirty="0">
                <a:highlight>
                  <a:srgbClr val="FFFF00"/>
                </a:highlight>
                <a:ea typeface="+mn-lt"/>
                <a:cs typeface="+mn-lt"/>
              </a:rPr>
              <a:t>Program Equity </a:t>
            </a:r>
          </a:p>
          <a:p>
            <a:pPr marL="171450" indent="-171450">
              <a:buFont typeface="Arial" panose="020B0604020202020204" pitchFamily="34" charset="0"/>
              <a:buChar char="•"/>
            </a:pPr>
            <a:r>
              <a:rPr lang="en-US" dirty="0">
                <a:highlight>
                  <a:srgbClr val="FFFF00"/>
                </a:highlight>
                <a:ea typeface="+mn-lt"/>
                <a:cs typeface="+mn-lt"/>
              </a:rPr>
              <a:t>Identify and root out systemic discrimination in USDA programs.  </a:t>
            </a:r>
          </a:p>
          <a:p>
            <a:pPr marL="171450" indent="-171450">
              <a:buFont typeface="Arial" panose="020B0604020202020204" pitchFamily="34" charset="0"/>
              <a:buChar char="•"/>
            </a:pPr>
            <a:r>
              <a:rPr lang="en-US" dirty="0">
                <a:highlight>
                  <a:srgbClr val="FFFF00"/>
                </a:highlight>
                <a:ea typeface="+mn-lt"/>
                <a:cs typeface="+mn-lt"/>
              </a:rPr>
              <a:t>Ensure equitable access to USDA programs and services for all parts of the community, including removing uneven barriers to access and working to repair past mistakes that have resulted in economic, social, and racial disparities.  </a:t>
            </a:r>
          </a:p>
          <a:p>
            <a:pPr marL="171450" indent="-171450">
              <a:buFont typeface="Arial" panose="020B0604020202020204" pitchFamily="34" charset="0"/>
              <a:buChar char="•"/>
            </a:pPr>
            <a:r>
              <a:rPr lang="en-US" dirty="0">
                <a:highlight>
                  <a:srgbClr val="FFFF00"/>
                </a:highlight>
                <a:ea typeface="+mn-lt"/>
                <a:cs typeface="+mn-lt"/>
              </a:rPr>
              <a:t>Contribute to lessening broader inequities in American life. </a:t>
            </a:r>
          </a:p>
          <a:p>
            <a:pPr marL="171450" indent="-171450">
              <a:buFont typeface="Arial" panose="020B0604020202020204" pitchFamily="34" charset="0"/>
              <a:buChar char="•"/>
            </a:pPr>
            <a:endParaRPr lang="en-US" dirty="0">
              <a:highlight>
                <a:srgbClr val="FFFF00"/>
              </a:highlight>
              <a:ea typeface="+mn-lt"/>
              <a:cs typeface="+mn-lt"/>
            </a:endParaRPr>
          </a:p>
          <a:p>
            <a:pPr marL="171450" indent="-171450">
              <a:buFont typeface="Arial" panose="020B0604020202020204" pitchFamily="34" charset="0"/>
              <a:buChar char="•"/>
            </a:pPr>
            <a:r>
              <a:rPr lang="en-US" dirty="0">
                <a:highlight>
                  <a:srgbClr val="FFFF00"/>
                </a:highlight>
                <a:ea typeface="+mn-lt"/>
                <a:cs typeface="+mn-lt"/>
              </a:rPr>
              <a:t>Equity Commission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0" dirty="0">
                <a:solidFill>
                  <a:srgbClr val="045A93"/>
                </a:solidFill>
                <a:latin typeface="Arial"/>
                <a:cs typeface="Times New Roman" panose="02020603050405020304" pitchFamily="18" charset="0"/>
              </a:rPr>
              <a:t>To provide recommendations to the Secretary on policies, programs, and actions needed to address racial equity issues within the Department of Agriculture and its programs, including strengthening accountability at USDA and to provide recommendations to the Secretary on broader and more systemic equity issues at USDA.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kern="0" dirty="0">
              <a:solidFill>
                <a:srgbClr val="045A93"/>
              </a:solidFill>
              <a:latin typeface="Arial"/>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0" dirty="0">
                <a:solidFill>
                  <a:srgbClr val="045A93"/>
                </a:solidFill>
                <a:latin typeface="Arial"/>
                <a:cs typeface="Times New Roman" panose="02020603050405020304" pitchFamily="18" charset="0"/>
              </a:rPr>
              <a:t>Internal DEIA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improve DEIA across the Department and will oversee the implementation of USDA’s first-ever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DEIA Strategic Plan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a coordinated effort with the Office of Human Resources Management (OHRM) and the Office of the Assistant Secretary for Civil Right (OASCR).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63D40E-C3C2-4A42-A802-1C80E0772D93}" type="slidenum">
              <a:rPr lang="en-US" smtClean="0"/>
              <a:t>5</a:t>
            </a:fld>
            <a:endParaRPr lang="en-US"/>
          </a:p>
        </p:txBody>
      </p:sp>
    </p:spTree>
    <p:extLst>
      <p:ext uri="{BB962C8B-B14F-4D97-AF65-F5344CB8AC3E}">
        <p14:creationId xmlns:p14="http://schemas.microsoft.com/office/powerpoint/2010/main" val="325197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lvl="0" indent="-514350" algn="l" defTabSz="914400" rtl="0" eaLnBrk="1" fontAlgn="base" latinLnBrk="0" hangingPunct="1">
              <a:lnSpc>
                <a:spcPct val="100000"/>
              </a:lnSpc>
              <a:spcBef>
                <a:spcPct val="20000"/>
              </a:spcBef>
              <a:spcAft>
                <a:spcPct val="35000"/>
              </a:spcAft>
              <a:buClr>
                <a:srgbClr val="1E6119"/>
              </a:buClr>
              <a:buSzTx/>
              <a:buFont typeface="+mj-lt"/>
              <a:buAutoNum type="arabicPeriod"/>
              <a:tabLst/>
              <a:defRPr/>
            </a:pPr>
            <a:r>
              <a:rPr kumimoji="0" lang="en-US" sz="2800" b="1" i="0" u="none" strike="noStrike" kern="0" cap="none" spc="0" normalizeH="0" baseline="0" noProof="0" dirty="0">
                <a:ln>
                  <a:noFill/>
                </a:ln>
                <a:solidFill>
                  <a:srgbClr val="045A93"/>
                </a:solidFill>
                <a:effectLst/>
                <a:uLnTx/>
                <a:uFillTx/>
                <a:latin typeface="Arial"/>
                <a:ea typeface="+mn-lt"/>
                <a:cs typeface="Arial"/>
              </a:rPr>
              <a:t>Institutionalizing DEIA Systems, Structures, Policies across USDA</a:t>
            </a:r>
            <a:endParaRPr kumimoji="0" lang="en-US" sz="2800" b="1" i="0" u="none" strike="noStrike" kern="0" cap="none" spc="0" normalizeH="0" baseline="0" noProof="0" dirty="0">
              <a:ln>
                <a:noFill/>
              </a:ln>
              <a:solidFill>
                <a:srgbClr val="045A93"/>
              </a:solidFill>
              <a:effectLst/>
              <a:uLnTx/>
              <a:uFillTx/>
              <a:latin typeface="Arial"/>
              <a:ea typeface="ＭＳ Ｐゴシック"/>
            </a:endParaRPr>
          </a:p>
          <a:p>
            <a:pPr marL="627063" marR="0" lvl="1" indent="-169863" algn="l" defTabSz="914400" rtl="0" eaLnBrk="1" fontAlgn="base" latinLnBrk="0" hangingPunct="1">
              <a:lnSpc>
                <a:spcPct val="100000"/>
              </a:lnSpc>
              <a:spcBef>
                <a:spcPct val="20000"/>
              </a:spcBef>
              <a:spcAft>
                <a:spcPct val="35000"/>
              </a:spcAft>
              <a:buClr>
                <a:srgbClr val="1E6119"/>
              </a:buClr>
              <a:buSzTx/>
              <a:buFont typeface="Wingdings" pitchFamily="2" charset="2"/>
              <a:buChar char="§"/>
              <a:tabLst/>
              <a:defRPr/>
            </a:pPr>
            <a:r>
              <a:rPr kumimoji="0" lang="en-US" sz="2200" b="0" i="0" u="none" strike="noStrike" kern="0" cap="none" spc="0" normalizeH="0" baseline="0" noProof="0" dirty="0">
                <a:ln>
                  <a:noFill/>
                </a:ln>
                <a:solidFill>
                  <a:srgbClr val="045A93"/>
                </a:solidFill>
                <a:effectLst/>
                <a:uLnTx/>
                <a:uFillTx/>
                <a:latin typeface="Arial"/>
                <a:ea typeface="+mn-lt"/>
                <a:cs typeface="Arial"/>
              </a:rPr>
              <a:t>Departmentwide Shared Leadership, Unit-Level DEIA Plans, Investing in Organizational Capacity to lead and deliver DEIA priorities. Shared leadership among CDIO/OASCR/OHRM</a:t>
            </a:r>
            <a:endParaRPr kumimoji="0" lang="en-US" sz="2200" b="0" i="0" u="none" strike="noStrike" kern="0" cap="none" spc="0" normalizeH="0" baseline="0" noProof="0" dirty="0">
              <a:ln>
                <a:noFill/>
              </a:ln>
              <a:solidFill>
                <a:srgbClr val="045A93"/>
              </a:solidFill>
              <a:effectLst/>
              <a:uLnTx/>
              <a:uFillTx/>
              <a:latin typeface="Arial"/>
              <a:ea typeface="ＭＳ Ｐゴシック"/>
            </a:endParaRPr>
          </a:p>
          <a:p>
            <a:pPr marL="627063" marR="0" lvl="1" indent="-169863" algn="l" defTabSz="914400" rtl="0" eaLnBrk="1" fontAlgn="base" latinLnBrk="0" hangingPunct="1">
              <a:lnSpc>
                <a:spcPct val="100000"/>
              </a:lnSpc>
              <a:spcBef>
                <a:spcPct val="20000"/>
              </a:spcBef>
              <a:spcAft>
                <a:spcPct val="35000"/>
              </a:spcAft>
              <a:buClr>
                <a:srgbClr val="1E6119"/>
              </a:buClr>
              <a:buSzTx/>
              <a:buFont typeface="Wingdings" pitchFamily="2" charset="2"/>
              <a:buChar char="§"/>
              <a:tabLst/>
              <a:defRPr/>
            </a:pPr>
            <a:r>
              <a:rPr kumimoji="0" lang="en-US" sz="2200" b="0" i="0" u="none" strike="noStrike" kern="0" cap="none" spc="0" normalizeH="0" baseline="0" noProof="0" dirty="0">
                <a:ln>
                  <a:noFill/>
                </a:ln>
                <a:solidFill>
                  <a:srgbClr val="045A93"/>
                </a:solidFill>
                <a:effectLst/>
                <a:uLnTx/>
                <a:uFillTx/>
                <a:latin typeface="Arial"/>
                <a:ea typeface="+mn-lt"/>
                <a:cs typeface="Arial"/>
              </a:rPr>
              <a:t>Developing Common Data-Driven Framework for DEIA outcomes (measures, best practices for using data and information to drive results)</a:t>
            </a:r>
            <a:endParaRPr kumimoji="0" lang="en-US" sz="2200" b="0" i="0" u="none" strike="noStrike" kern="0" cap="none" spc="0" normalizeH="0" baseline="0" noProof="0" dirty="0">
              <a:ln>
                <a:noFill/>
              </a:ln>
              <a:solidFill>
                <a:srgbClr val="045A93"/>
              </a:solidFill>
              <a:effectLst/>
              <a:uLnTx/>
              <a:uFillTx/>
              <a:latin typeface="Arial"/>
              <a:ea typeface="ＭＳ Ｐゴシック"/>
            </a:endParaRPr>
          </a:p>
          <a:p>
            <a:pPr marL="627063" marR="0" lvl="1" indent="-169863" algn="l" defTabSz="914400" rtl="0" eaLnBrk="1" fontAlgn="base" latinLnBrk="0" hangingPunct="1">
              <a:lnSpc>
                <a:spcPct val="100000"/>
              </a:lnSpc>
              <a:spcBef>
                <a:spcPct val="20000"/>
              </a:spcBef>
              <a:spcAft>
                <a:spcPct val="35000"/>
              </a:spcAft>
              <a:buClr>
                <a:srgbClr val="1E6119"/>
              </a:buClr>
              <a:buSzTx/>
              <a:buFont typeface="Wingdings" pitchFamily="2" charset="2"/>
              <a:buChar char="§"/>
              <a:tabLst/>
              <a:defRPr/>
            </a:pPr>
            <a:r>
              <a:rPr kumimoji="0" lang="en-US" sz="2200" b="0" i="0" u="none" strike="noStrike" kern="0" cap="none" spc="0" normalizeH="0" baseline="0" noProof="0" dirty="0">
                <a:ln>
                  <a:noFill/>
                </a:ln>
                <a:solidFill>
                  <a:srgbClr val="045A93"/>
                </a:solidFill>
                <a:effectLst/>
                <a:uLnTx/>
                <a:uFillTx/>
                <a:latin typeface="Arial"/>
                <a:ea typeface="+mn-lt"/>
                <a:cs typeface="Arial"/>
              </a:rPr>
              <a:t>Implement Anti-Harassment Policy and Program (Led by OHRM)</a:t>
            </a:r>
            <a:endParaRPr kumimoji="0" lang="en-US" sz="2200" b="0" i="0" u="none" strike="noStrike" kern="0" cap="none" spc="0" normalizeH="0" baseline="0" noProof="0" dirty="0">
              <a:ln>
                <a:noFill/>
              </a:ln>
              <a:solidFill>
                <a:srgbClr val="045A93"/>
              </a:solidFill>
              <a:effectLst/>
              <a:uLnTx/>
              <a:uFillTx/>
              <a:latin typeface="Arial"/>
              <a:ea typeface="ＭＳ Ｐゴシック"/>
            </a:endParaRPr>
          </a:p>
          <a:p>
            <a:pPr marL="401638" marR="0" lvl="1" indent="0" algn="l" defTabSz="914400" rtl="0" eaLnBrk="1" fontAlgn="base" latinLnBrk="0" hangingPunct="1">
              <a:lnSpc>
                <a:spcPct val="100000"/>
              </a:lnSpc>
              <a:spcBef>
                <a:spcPct val="20000"/>
              </a:spcBef>
              <a:spcAft>
                <a:spcPct val="35000"/>
              </a:spcAft>
              <a:buClr>
                <a:srgbClr val="1E6119"/>
              </a:buClr>
              <a:buSzTx/>
              <a:buFont typeface="Wingdings" pitchFamily="2" charset="2"/>
              <a:buNone/>
              <a:tabLst/>
              <a:defRPr/>
            </a:pPr>
            <a:r>
              <a:rPr kumimoji="0" lang="en-US" sz="2200" b="1" i="0" u="none" strike="noStrike" kern="0" cap="none" spc="0" normalizeH="0" baseline="0" noProof="0" dirty="0">
                <a:ln>
                  <a:noFill/>
                </a:ln>
                <a:solidFill>
                  <a:srgbClr val="045A93"/>
                </a:solidFill>
                <a:effectLst/>
                <a:uLnTx/>
                <a:uFillTx/>
                <a:latin typeface="Arial"/>
                <a:ea typeface="+mn-lt"/>
                <a:cs typeface="Arial"/>
              </a:rPr>
              <a:t> </a:t>
            </a:r>
            <a:endParaRPr kumimoji="0" lang="en-US" sz="2200" b="0" i="0" u="none" strike="noStrike" kern="0" cap="none" spc="0" normalizeH="0" baseline="0" noProof="0" dirty="0">
              <a:ln>
                <a:noFill/>
              </a:ln>
              <a:solidFill>
                <a:srgbClr val="045A93"/>
              </a:solidFill>
              <a:effectLst/>
              <a:uLnTx/>
              <a:uFillTx/>
              <a:latin typeface="Arial"/>
              <a:ea typeface="ＭＳ Ｐゴシック"/>
            </a:endParaRPr>
          </a:p>
          <a:p>
            <a:endParaRPr lang="en-US" dirty="0"/>
          </a:p>
        </p:txBody>
      </p:sp>
      <p:sp>
        <p:nvSpPr>
          <p:cNvPr id="4" name="Slide Number Placeholder 3"/>
          <p:cNvSpPr>
            <a:spLocks noGrp="1"/>
          </p:cNvSpPr>
          <p:nvPr>
            <p:ph type="sldNum" sz="quarter" idx="5"/>
          </p:nvPr>
        </p:nvSpPr>
        <p:spPr/>
        <p:txBody>
          <a:bodyPr/>
          <a:lstStyle/>
          <a:p>
            <a:fld id="{F030E05A-A200-4AF8-9264-39400CC7A248}" type="slidenum">
              <a:rPr lang="en-US" smtClean="0"/>
              <a:t>10</a:t>
            </a:fld>
            <a:endParaRPr lang="en-US"/>
          </a:p>
        </p:txBody>
      </p:sp>
    </p:spTree>
    <p:extLst>
      <p:ext uri="{BB962C8B-B14F-4D97-AF65-F5344CB8AC3E}">
        <p14:creationId xmlns:p14="http://schemas.microsoft.com/office/powerpoint/2010/main" val="1246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lvl="0" indent="-514350" algn="l" defTabSz="914400" rtl="0" eaLnBrk="1" fontAlgn="base" latinLnBrk="0" hangingPunct="1">
              <a:lnSpc>
                <a:spcPct val="100000"/>
              </a:lnSpc>
              <a:spcBef>
                <a:spcPct val="20000"/>
              </a:spcBef>
              <a:spcAft>
                <a:spcPct val="35000"/>
              </a:spcAft>
              <a:buClr>
                <a:srgbClr val="1E6119"/>
              </a:buClr>
              <a:buSzTx/>
              <a:buFont typeface="+mj-lt"/>
              <a:buAutoNum type="arabicPeriod" startAt="2"/>
              <a:tabLst/>
              <a:defRPr/>
            </a:pPr>
            <a:r>
              <a:rPr kumimoji="0" lang="en-US" sz="2800" b="1" i="0" u="none" strike="noStrike" kern="0" cap="none" spc="0" normalizeH="0" baseline="0" noProof="0" dirty="0">
                <a:ln>
                  <a:noFill/>
                </a:ln>
                <a:solidFill>
                  <a:srgbClr val="045A93"/>
                </a:solidFill>
                <a:effectLst/>
                <a:uLnTx/>
                <a:uFillTx/>
                <a:latin typeface="Arial"/>
                <a:ea typeface="+mn-lt"/>
                <a:cs typeface="Arial"/>
              </a:rPr>
              <a:t>Activating DEIA Communication, Employee Learning and Engagement </a:t>
            </a:r>
            <a:endParaRPr kumimoji="0" lang="en-US" sz="2800" b="1" i="0" u="none" strike="noStrike" kern="0" cap="none" spc="0" normalizeH="0" baseline="0" noProof="0" dirty="0">
              <a:ln>
                <a:noFill/>
              </a:ln>
              <a:solidFill>
                <a:srgbClr val="045A93"/>
              </a:solidFill>
              <a:effectLst/>
              <a:uLnTx/>
              <a:uFillTx/>
              <a:latin typeface="Arial"/>
              <a:ea typeface="ＭＳ Ｐゴシック"/>
            </a:endParaRPr>
          </a:p>
          <a:p>
            <a:pPr marL="744538" marR="0" lvl="1" indent="-342900" algn="l" defTabSz="914400" rtl="0" eaLnBrk="1" fontAlgn="base" latinLnBrk="0" hangingPunct="1">
              <a:lnSpc>
                <a:spcPct val="100000"/>
              </a:lnSpc>
              <a:spcBef>
                <a:spcPct val="20000"/>
              </a:spcBef>
              <a:spcAft>
                <a:spcPct val="35000"/>
              </a:spcAft>
              <a:buClr>
                <a:srgbClr val="1E6119"/>
              </a:buClr>
              <a:buSzTx/>
              <a:buFont typeface="Wingdings" pitchFamily="2" charset="2"/>
              <a:buChar char="§"/>
              <a:tabLst/>
              <a:defRPr/>
            </a:pPr>
            <a:r>
              <a:rPr kumimoji="0" lang="en-US" sz="2200" b="0" i="0" u="none" strike="noStrike" kern="0" cap="none" spc="0" normalizeH="0" baseline="0" noProof="0" dirty="0">
                <a:ln>
                  <a:noFill/>
                </a:ln>
                <a:solidFill>
                  <a:srgbClr val="045A93"/>
                </a:solidFill>
                <a:effectLst/>
                <a:uLnTx/>
                <a:uFillTx/>
                <a:latin typeface="Arial"/>
                <a:ea typeface="+mn-lt"/>
                <a:cs typeface="Arial"/>
              </a:rPr>
              <a:t>Preparing Leaders to Lead DEIA Priorities through upcoming engagements with Mission Area, Agency and Staff Office Leadership Teams</a:t>
            </a:r>
            <a:endParaRPr kumimoji="0" lang="en-US" sz="2200" b="0" i="0" u="none" strike="noStrike" kern="0" cap="none" spc="0" normalizeH="0" baseline="0" noProof="0" dirty="0">
              <a:ln>
                <a:noFill/>
              </a:ln>
              <a:solidFill>
                <a:srgbClr val="045A93"/>
              </a:solidFill>
              <a:effectLst/>
              <a:uLnTx/>
              <a:uFillTx/>
              <a:latin typeface="Arial"/>
              <a:ea typeface="ＭＳ Ｐゴシック"/>
            </a:endParaRPr>
          </a:p>
          <a:p>
            <a:pPr marL="744538" marR="0" lvl="1" indent="-342900" algn="l" defTabSz="914400" rtl="0" eaLnBrk="1" fontAlgn="base" latinLnBrk="0" hangingPunct="1">
              <a:lnSpc>
                <a:spcPct val="100000"/>
              </a:lnSpc>
              <a:spcBef>
                <a:spcPct val="20000"/>
              </a:spcBef>
              <a:spcAft>
                <a:spcPct val="35000"/>
              </a:spcAft>
              <a:buClr>
                <a:srgbClr val="1E6119"/>
              </a:buClr>
              <a:buSzTx/>
              <a:buFont typeface="Wingdings" pitchFamily="2" charset="2"/>
              <a:buChar char="§"/>
              <a:tabLst/>
              <a:defRPr/>
            </a:pPr>
            <a:r>
              <a:rPr kumimoji="0" lang="en-US" sz="2200" b="0" i="0" u="none" strike="noStrike" kern="0" cap="none" spc="0" normalizeH="0" baseline="0" noProof="0" dirty="0">
                <a:ln>
                  <a:noFill/>
                </a:ln>
                <a:solidFill>
                  <a:srgbClr val="045A93"/>
                </a:solidFill>
                <a:effectLst/>
                <a:uLnTx/>
                <a:uFillTx/>
                <a:latin typeface="Arial"/>
                <a:ea typeface="+mn-lt"/>
                <a:cs typeface="Arial"/>
              </a:rPr>
              <a:t>Engaging and developing employee’s skills through a new DEIA Adaptive Learning and Training Action Plan</a:t>
            </a:r>
          </a:p>
          <a:p>
            <a:pPr marL="744538" marR="0" lvl="1" indent="-342900" algn="l" defTabSz="914400" rtl="0" eaLnBrk="1" fontAlgn="base" latinLnBrk="0" hangingPunct="1">
              <a:lnSpc>
                <a:spcPct val="100000"/>
              </a:lnSpc>
              <a:spcBef>
                <a:spcPct val="20000"/>
              </a:spcBef>
              <a:spcAft>
                <a:spcPct val="35000"/>
              </a:spcAft>
              <a:buClr>
                <a:srgbClr val="1E6119"/>
              </a:buClr>
              <a:buSzTx/>
              <a:buFont typeface="Wingdings" pitchFamily="2" charset="2"/>
              <a:buChar char="§"/>
              <a:tabLst/>
              <a:defRPr/>
            </a:pPr>
            <a:r>
              <a:rPr kumimoji="0" lang="en-US" sz="2200" b="0" i="0" u="none" strike="noStrike" kern="0" cap="none" spc="0" normalizeH="0" baseline="0" noProof="0" dirty="0">
                <a:ln>
                  <a:noFill/>
                </a:ln>
                <a:solidFill>
                  <a:srgbClr val="045A93"/>
                </a:solidFill>
                <a:effectLst/>
                <a:uLnTx/>
                <a:uFillTx/>
                <a:latin typeface="Arial"/>
                <a:ea typeface="+mn-lt"/>
                <a:cs typeface="Arial"/>
              </a:rPr>
              <a:t>Renewed focus to Promote Inclusive Hiring/Minimize Bias in Hiring  </a:t>
            </a:r>
            <a:endParaRPr kumimoji="0" lang="en-US" sz="2200" b="0" i="0" u="none" strike="noStrike" kern="0" cap="none" spc="0" normalizeH="0" baseline="0" noProof="0" dirty="0">
              <a:ln>
                <a:noFill/>
              </a:ln>
              <a:solidFill>
                <a:srgbClr val="045A93"/>
              </a:solidFill>
              <a:effectLst/>
              <a:uLnTx/>
              <a:uFillTx/>
              <a:latin typeface="Arial"/>
              <a:ea typeface="ＭＳ Ｐゴシック"/>
              <a:cs typeface="Arial"/>
            </a:endParaRPr>
          </a:p>
          <a:p>
            <a:pPr marL="744538" marR="0" lvl="1" indent="-342900" algn="l" defTabSz="914400" rtl="0" eaLnBrk="1" fontAlgn="base" latinLnBrk="0" hangingPunct="1">
              <a:lnSpc>
                <a:spcPct val="100000"/>
              </a:lnSpc>
              <a:spcBef>
                <a:spcPct val="20000"/>
              </a:spcBef>
              <a:spcAft>
                <a:spcPct val="35000"/>
              </a:spcAft>
              <a:buClr>
                <a:srgbClr val="1E6119"/>
              </a:buClr>
              <a:buSzTx/>
              <a:buFont typeface="Wingdings" pitchFamily="2" charset="2"/>
              <a:buChar char="§"/>
              <a:tabLst/>
              <a:defRPr/>
            </a:pPr>
            <a:r>
              <a:rPr kumimoji="0" lang="en-US" sz="2200" b="0" i="0" u="none" strike="noStrike" kern="0" cap="none" spc="0" normalizeH="0" baseline="0" noProof="0" dirty="0">
                <a:ln>
                  <a:noFill/>
                </a:ln>
                <a:solidFill>
                  <a:srgbClr val="045A93"/>
                </a:solidFill>
                <a:effectLst/>
                <a:uLnTx/>
                <a:uFillTx/>
                <a:latin typeface="Arial"/>
                <a:ea typeface="+mn-lt"/>
                <a:cs typeface="Arial"/>
              </a:rPr>
              <a:t>Formalizing Program to empower Employee Resource Groups to Impact DEIA Success</a:t>
            </a:r>
          </a:p>
          <a:p>
            <a:pPr marL="744538" marR="0" lvl="1" indent="-342900" algn="l" defTabSz="914400" rtl="0" eaLnBrk="1" fontAlgn="base" latinLnBrk="0" hangingPunct="1">
              <a:lnSpc>
                <a:spcPct val="100000"/>
              </a:lnSpc>
              <a:spcBef>
                <a:spcPct val="20000"/>
              </a:spcBef>
              <a:spcAft>
                <a:spcPct val="35000"/>
              </a:spcAft>
              <a:buClr>
                <a:srgbClr val="1E6119"/>
              </a:buClr>
              <a:buSzTx/>
              <a:buFont typeface="Wingdings" pitchFamily="2" charset="2"/>
              <a:buChar char="§"/>
              <a:tabLst/>
              <a:defRPr/>
            </a:pPr>
            <a:r>
              <a:rPr kumimoji="0" lang="en-US" sz="2200" b="0" i="0" u="none" strike="noStrike" kern="0" cap="none" spc="0" normalizeH="0" baseline="0" noProof="0" dirty="0">
                <a:ln>
                  <a:noFill/>
                </a:ln>
                <a:solidFill>
                  <a:srgbClr val="045A93"/>
                </a:solidFill>
                <a:effectLst/>
                <a:uLnTx/>
                <a:uFillTx/>
                <a:latin typeface="Arial"/>
                <a:ea typeface="+mn-lt"/>
                <a:cs typeface="Arial"/>
              </a:rPr>
              <a:t>Launching “Advancing DEIA at USDA” Video to demonstrate the united commitment between CDIO, OASCR, and OHMR to advance DEIA at USDA</a:t>
            </a:r>
            <a:endParaRPr kumimoji="0" lang="en-US" sz="2200" b="0" i="0" u="none" strike="noStrike" kern="0" cap="none" spc="0" normalizeH="0" baseline="0" noProof="0" dirty="0">
              <a:ln>
                <a:noFill/>
              </a:ln>
              <a:solidFill>
                <a:srgbClr val="045A93"/>
              </a:solidFill>
              <a:effectLst/>
              <a:uLnTx/>
              <a:uFillTx/>
              <a:latin typeface="Arial"/>
              <a:ea typeface="ＭＳ Ｐゴシック"/>
            </a:endParaRPr>
          </a:p>
          <a:p>
            <a:endParaRPr lang="en-US" dirty="0"/>
          </a:p>
        </p:txBody>
      </p:sp>
      <p:sp>
        <p:nvSpPr>
          <p:cNvPr id="4" name="Slide Number Placeholder 3"/>
          <p:cNvSpPr>
            <a:spLocks noGrp="1"/>
          </p:cNvSpPr>
          <p:nvPr>
            <p:ph type="sldNum" sz="quarter" idx="5"/>
          </p:nvPr>
        </p:nvSpPr>
        <p:spPr/>
        <p:txBody>
          <a:bodyPr/>
          <a:lstStyle/>
          <a:p>
            <a:fld id="{F030E05A-A200-4AF8-9264-39400CC7A248}" type="slidenum">
              <a:rPr lang="en-US" smtClean="0"/>
              <a:t>11</a:t>
            </a:fld>
            <a:endParaRPr lang="en-US"/>
          </a:p>
        </p:txBody>
      </p:sp>
    </p:spTree>
    <p:extLst>
      <p:ext uri="{BB962C8B-B14F-4D97-AF65-F5344CB8AC3E}">
        <p14:creationId xmlns:p14="http://schemas.microsoft.com/office/powerpoint/2010/main" val="2908394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7"/>
          <p:cNvPicPr>
            <a:picLocks noChangeAspect="1" noChangeArrowheads="1"/>
          </p:cNvPicPr>
          <p:nvPr/>
        </p:nvPicPr>
        <p:blipFill>
          <a:blip r:embed="rId2" cstate="print"/>
          <a:srcRect/>
          <a:stretch>
            <a:fillRect/>
          </a:stretch>
        </p:blipFill>
        <p:spPr bwMode="auto">
          <a:xfrm>
            <a:off x="0" y="0"/>
            <a:ext cx="12192000" cy="6864350"/>
          </a:xfrm>
          <a:prstGeom prst="rect">
            <a:avLst/>
          </a:prstGeom>
          <a:noFill/>
          <a:ln w="9525">
            <a:noFill/>
            <a:miter lim="800000"/>
            <a:headEnd/>
            <a:tailEnd/>
          </a:ln>
        </p:spPr>
      </p:pic>
      <p:sp>
        <p:nvSpPr>
          <p:cNvPr id="5" name="Rectangle 37"/>
          <p:cNvSpPr>
            <a:spLocks noChangeArrowheads="1"/>
          </p:cNvSpPr>
          <p:nvPr/>
        </p:nvSpPr>
        <p:spPr bwMode="auto">
          <a:xfrm>
            <a:off x="0" y="0"/>
            <a:ext cx="12192000" cy="838200"/>
          </a:xfrm>
          <a:prstGeom prst="rect">
            <a:avLst/>
          </a:prstGeom>
          <a:solidFill>
            <a:srgbClr val="000F64"/>
          </a:solidFill>
          <a:ln w="9525">
            <a:noFill/>
            <a:miter lim="800000"/>
            <a:headEnd/>
            <a:tailEnd/>
          </a:ln>
          <a:effectLst/>
        </p:spPr>
        <p:txBody>
          <a:bodyPr wrap="none" anchor="ctr"/>
          <a:lstStyle/>
          <a:p>
            <a:pPr algn="ctr">
              <a:defRPr/>
            </a:pPr>
            <a:endParaRPr lang="en-US" sz="2000" dirty="0">
              <a:ea typeface="ＭＳ Ｐゴシック" pitchFamily="96" charset="-128"/>
              <a:cs typeface="+mn-cs"/>
            </a:endParaRPr>
          </a:p>
        </p:txBody>
      </p:sp>
      <p:sp>
        <p:nvSpPr>
          <p:cNvPr id="6" name="Rectangle 36"/>
          <p:cNvSpPr>
            <a:spLocks noChangeArrowheads="1"/>
          </p:cNvSpPr>
          <p:nvPr/>
        </p:nvSpPr>
        <p:spPr bwMode="auto">
          <a:xfrm>
            <a:off x="0" y="6705600"/>
            <a:ext cx="12192000" cy="152400"/>
          </a:xfrm>
          <a:prstGeom prst="rect">
            <a:avLst/>
          </a:prstGeom>
          <a:solidFill>
            <a:srgbClr val="A5C5DA"/>
          </a:solidFill>
          <a:ln w="9525">
            <a:noFill/>
            <a:miter lim="800000"/>
            <a:headEnd/>
            <a:tailEnd/>
          </a:ln>
          <a:effectLst/>
        </p:spPr>
        <p:txBody>
          <a:bodyPr wrap="none" anchor="ctr"/>
          <a:lstStyle/>
          <a:p>
            <a:pPr algn="ctr">
              <a:defRPr/>
            </a:pPr>
            <a:endParaRPr lang="en-US" sz="2000" dirty="0">
              <a:ea typeface="ＭＳ Ｐゴシック" pitchFamily="96" charset="-128"/>
              <a:cs typeface="+mn-cs"/>
            </a:endParaRPr>
          </a:p>
        </p:txBody>
      </p:sp>
      <p:sp>
        <p:nvSpPr>
          <p:cNvPr id="7" name="Line 41"/>
          <p:cNvSpPr>
            <a:spLocks noChangeShapeType="1"/>
          </p:cNvSpPr>
          <p:nvPr/>
        </p:nvSpPr>
        <p:spPr bwMode="auto">
          <a:xfrm flipV="1">
            <a:off x="1727200" y="2667000"/>
            <a:ext cx="0" cy="2362200"/>
          </a:xfrm>
          <a:prstGeom prst="line">
            <a:avLst/>
          </a:prstGeom>
          <a:noFill/>
          <a:ln w="28575">
            <a:solidFill>
              <a:srgbClr val="5D94BA"/>
            </a:solidFill>
            <a:round/>
            <a:headEnd/>
            <a:tailEnd/>
          </a:ln>
          <a:effectLst/>
        </p:spPr>
        <p:txBody>
          <a:bodyPr anchor="ctr"/>
          <a:lstStyle/>
          <a:p>
            <a:pPr algn="ctr">
              <a:defRPr/>
            </a:pPr>
            <a:endParaRPr lang="en-US" sz="2000" dirty="0">
              <a:ea typeface="ＭＳ Ｐゴシック" pitchFamily="96" charset="-128"/>
              <a:cs typeface="+mn-cs"/>
            </a:endParaRPr>
          </a:p>
        </p:txBody>
      </p:sp>
      <p:sp>
        <p:nvSpPr>
          <p:cNvPr id="8" name="Text Box 51"/>
          <p:cNvSpPr txBox="1">
            <a:spLocks noChangeArrowheads="1"/>
          </p:cNvSpPr>
          <p:nvPr/>
        </p:nvSpPr>
        <p:spPr bwMode="auto">
          <a:xfrm>
            <a:off x="5486400" y="226010"/>
            <a:ext cx="6502400" cy="338554"/>
          </a:xfrm>
          <a:prstGeom prst="rect">
            <a:avLst/>
          </a:prstGeom>
          <a:noFill/>
          <a:ln w="9525">
            <a:noFill/>
            <a:miter lim="800000"/>
            <a:headEnd/>
            <a:tailEnd/>
          </a:ln>
          <a:effectLst/>
        </p:spPr>
        <p:txBody>
          <a:bodyPr anchor="ctr">
            <a:spAutoFit/>
          </a:bodyPr>
          <a:lstStyle/>
          <a:p>
            <a:pPr algn="r">
              <a:defRPr/>
            </a:pPr>
            <a:r>
              <a:rPr lang="en-US" sz="1600" dirty="0">
                <a:solidFill>
                  <a:srgbClr val="EDEDED"/>
                </a:solidFill>
                <a:ea typeface="ＭＳ Ｐゴシック" pitchFamily="96" charset="-128"/>
                <a:cs typeface="+mn-cs"/>
              </a:rPr>
              <a:t>United States Department of Agriculture</a:t>
            </a:r>
          </a:p>
        </p:txBody>
      </p:sp>
      <p:pic>
        <p:nvPicPr>
          <p:cNvPr id="9" name="Picture 5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401" y="990600"/>
            <a:ext cx="2681817" cy="1390650"/>
          </a:xfrm>
          <a:prstGeom prst="rect">
            <a:avLst/>
          </a:prstGeom>
          <a:noFill/>
          <a:ln w="9525">
            <a:noFill/>
            <a:miter lim="800000"/>
            <a:headEnd/>
            <a:tailEnd/>
          </a:ln>
        </p:spPr>
      </p:pic>
      <p:sp>
        <p:nvSpPr>
          <p:cNvPr id="4148" name="Rectangle 52"/>
          <p:cNvSpPr>
            <a:spLocks noGrp="1" noChangeArrowheads="1"/>
          </p:cNvSpPr>
          <p:nvPr>
            <p:ph type="ctrTitle"/>
          </p:nvPr>
        </p:nvSpPr>
        <p:spPr>
          <a:xfrm>
            <a:off x="2133600" y="2667000"/>
            <a:ext cx="9144000" cy="1524000"/>
          </a:xfrm>
        </p:spPr>
        <p:txBody>
          <a:bodyPr lIns="91440" rIns="91440"/>
          <a:lstStyle>
            <a:lvl1pPr>
              <a:defRPr sz="4000">
                <a:solidFill>
                  <a:srgbClr val="063061"/>
                </a:solidFill>
              </a:defRPr>
            </a:lvl1pPr>
          </a:lstStyle>
          <a:p>
            <a:r>
              <a:rPr lang="en-US"/>
              <a:t>Click to edit Master title style</a:t>
            </a:r>
          </a:p>
        </p:txBody>
      </p:sp>
      <p:sp>
        <p:nvSpPr>
          <p:cNvPr id="4149" name="Rectangle 53"/>
          <p:cNvSpPr>
            <a:spLocks noGrp="1" noChangeArrowheads="1"/>
          </p:cNvSpPr>
          <p:nvPr>
            <p:ph type="subTitle" idx="1"/>
          </p:nvPr>
        </p:nvSpPr>
        <p:spPr>
          <a:xfrm>
            <a:off x="1625600" y="5372100"/>
            <a:ext cx="8636000" cy="419100"/>
          </a:xfrm>
        </p:spPr>
        <p:txBody>
          <a:bodyPr lIns="91440" rIns="91440"/>
          <a:lstStyle>
            <a:lvl1pPr marL="0" indent="0">
              <a:buFont typeface="Wingdings" pitchFamily="2" charset="2"/>
              <a:buNone/>
              <a:defRPr sz="2400">
                <a:solidFill>
                  <a:srgbClr val="156312"/>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xfrm>
            <a:off x="609600" y="5494789"/>
            <a:ext cx="711200" cy="533400"/>
          </a:xfrm>
          <a:ln/>
        </p:spPr>
        <p:txBody>
          <a:bodyPr/>
          <a:lstStyle>
            <a:lvl1pPr>
              <a:defRPr/>
            </a:lvl1pPr>
          </a:lstStyle>
          <a:p>
            <a:pPr>
              <a:defRPr/>
            </a:pPr>
            <a:fld id="{9E2F89EF-66E9-4637-8C83-6F837EC2B175}"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219076"/>
            <a:ext cx="2768600" cy="580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219076"/>
            <a:ext cx="8102600" cy="5800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pPr>
              <a:defRPr/>
            </a:pPr>
            <a:fld id="{8A3935A8-7D0C-4A03-8D10-7DB0D088192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19075"/>
            <a:ext cx="11074400" cy="914400"/>
          </a:xfrm>
        </p:spPr>
        <p:txBody>
          <a:bodyPr/>
          <a:lstStyle/>
          <a:p>
            <a:r>
              <a:rPr lang="en-US"/>
              <a:t>Click to edit Master title style</a:t>
            </a:r>
          </a:p>
        </p:txBody>
      </p:sp>
      <p:sp>
        <p:nvSpPr>
          <p:cNvPr id="3" name="Text Placeholder 2"/>
          <p:cNvSpPr>
            <a:spLocks noGrp="1"/>
          </p:cNvSpPr>
          <p:nvPr>
            <p:ph type="body" sz="half" idx="1"/>
          </p:nvPr>
        </p:nvSpPr>
        <p:spPr>
          <a:xfrm>
            <a:off x="508000" y="1371600"/>
            <a:ext cx="5435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435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pPr>
              <a:defRPr/>
            </a:pPr>
            <a:fld id="{3209F2D0-0801-4553-A766-7A2AA6D10E9E}"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08000" y="219075"/>
            <a:ext cx="11074400" cy="914400"/>
          </a:xfrm>
        </p:spPr>
        <p:txBody>
          <a:bodyPr/>
          <a:lstStyle/>
          <a:p>
            <a:r>
              <a:rPr lang="en-US"/>
              <a:t>Click to edit Master title style</a:t>
            </a:r>
          </a:p>
        </p:txBody>
      </p:sp>
      <p:sp>
        <p:nvSpPr>
          <p:cNvPr id="3" name="Content Placeholder 2"/>
          <p:cNvSpPr>
            <a:spLocks noGrp="1"/>
          </p:cNvSpPr>
          <p:nvPr>
            <p:ph sz="quarter" idx="1"/>
          </p:nvPr>
        </p:nvSpPr>
        <p:spPr>
          <a:xfrm>
            <a:off x="508000" y="1371600"/>
            <a:ext cx="5435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6800" y="1371600"/>
            <a:ext cx="5435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8000" y="3771900"/>
            <a:ext cx="5435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46800" y="3771900"/>
            <a:ext cx="5435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pPr>
              <a:defRPr/>
            </a:pPr>
            <a:fld id="{C1E9C825-0B76-423A-89E1-44682C4E677C}"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19075"/>
            <a:ext cx="11074400" cy="914400"/>
          </a:xfrm>
        </p:spPr>
        <p:txBody>
          <a:bodyPr/>
          <a:lstStyle/>
          <a:p>
            <a:r>
              <a:rPr lang="en-US"/>
              <a:t>Click to edit Master title style</a:t>
            </a:r>
          </a:p>
        </p:txBody>
      </p:sp>
      <p:sp>
        <p:nvSpPr>
          <p:cNvPr id="3" name="Text Placeholder 2"/>
          <p:cNvSpPr>
            <a:spLocks noGrp="1"/>
          </p:cNvSpPr>
          <p:nvPr>
            <p:ph type="body" sz="half" idx="1"/>
          </p:nvPr>
        </p:nvSpPr>
        <p:spPr>
          <a:xfrm>
            <a:off x="508000" y="1371600"/>
            <a:ext cx="5435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6800" y="1371600"/>
            <a:ext cx="5435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6800" y="3771900"/>
            <a:ext cx="5435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24"/>
          <p:cNvSpPr>
            <a:spLocks noGrp="1" noChangeArrowheads="1"/>
          </p:cNvSpPr>
          <p:nvPr>
            <p:ph type="sldNum" sz="quarter" idx="10"/>
          </p:nvPr>
        </p:nvSpPr>
        <p:spPr>
          <a:xfrm>
            <a:off x="0" y="6324600"/>
            <a:ext cx="711200" cy="533400"/>
          </a:xfrm>
          <a:ln/>
        </p:spPr>
        <p:txBody>
          <a:bodyPr/>
          <a:lstStyle>
            <a:lvl1pPr>
              <a:defRPr/>
            </a:lvl1pPr>
          </a:lstStyle>
          <a:p>
            <a:pPr>
              <a:defRPr/>
            </a:pPr>
            <a:fld id="{A03A9978-6755-4BC3-8940-FEE5FD5C6EF9}"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219075"/>
            <a:ext cx="11074400" cy="914400"/>
          </a:xfrm>
        </p:spPr>
        <p:txBody>
          <a:bodyPr/>
          <a:lstStyle/>
          <a:p>
            <a:r>
              <a:rPr lang="en-US"/>
              <a:t>Click to edit Master title style</a:t>
            </a:r>
          </a:p>
        </p:txBody>
      </p:sp>
      <p:sp>
        <p:nvSpPr>
          <p:cNvPr id="3" name="SmartArt Placeholder 2"/>
          <p:cNvSpPr>
            <a:spLocks noGrp="1"/>
          </p:cNvSpPr>
          <p:nvPr>
            <p:ph type="dgm" idx="1"/>
          </p:nvPr>
        </p:nvSpPr>
        <p:spPr>
          <a:xfrm>
            <a:off x="508000" y="1371600"/>
            <a:ext cx="11074400" cy="4648200"/>
          </a:xfrm>
        </p:spPr>
        <p:txBody>
          <a:bodyPr/>
          <a:lstStyle/>
          <a:p>
            <a:pPr lvl="0"/>
            <a:r>
              <a:rPr lang="en-US" noProof="0"/>
              <a:t>Click icon to add SmartArt graphic</a:t>
            </a:r>
            <a:endParaRPr lang="en-US" noProof="0" dirty="0"/>
          </a:p>
        </p:txBody>
      </p:sp>
      <p:sp>
        <p:nvSpPr>
          <p:cNvPr id="4" name="Rectangle 24"/>
          <p:cNvSpPr>
            <a:spLocks noGrp="1" noChangeArrowheads="1"/>
          </p:cNvSpPr>
          <p:nvPr>
            <p:ph type="sldNum" sz="quarter" idx="10"/>
          </p:nvPr>
        </p:nvSpPr>
        <p:spPr>
          <a:ln/>
        </p:spPr>
        <p:txBody>
          <a:bodyPr/>
          <a:lstStyle>
            <a:lvl1pPr>
              <a:defRPr/>
            </a:lvl1pPr>
          </a:lstStyle>
          <a:p>
            <a:pPr>
              <a:defRPr/>
            </a:pPr>
            <a:fld id="{B0D5D8F9-5A97-4673-8222-52C2743806DA}"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p:cNvSpPr>
            <a:spLocks noGrp="1" noChangeArrowheads="1"/>
          </p:cNvSpPr>
          <p:nvPr>
            <p:ph type="sldNum" sz="quarter" idx="10"/>
          </p:nvPr>
        </p:nvSpPr>
        <p:spPr>
          <a:ln/>
        </p:spPr>
        <p:txBody>
          <a:bodyPr/>
          <a:lstStyle>
            <a:lvl1pPr>
              <a:defRPr/>
            </a:lvl1pPr>
          </a:lstStyle>
          <a:p>
            <a:pPr>
              <a:defRPr/>
            </a:pPr>
            <a:fld id="{4B8EF3FB-A922-4FC0-A7D7-CB007BC2D54D}"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FE88-35A4-1298-BE90-B03DD33BD0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0EA1E7-5CC1-D550-4121-59A9E3955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2B28FC-FFE5-0E0E-3B8A-9DFAC109DA43}"/>
              </a:ext>
            </a:extLst>
          </p:cNvPr>
          <p:cNvSpPr>
            <a:spLocks noGrp="1"/>
          </p:cNvSpPr>
          <p:nvPr>
            <p:ph type="dt" sz="half" idx="10"/>
          </p:nvPr>
        </p:nvSpPr>
        <p:spPr/>
        <p:txBody>
          <a:bodyPr/>
          <a:lstStyle/>
          <a:p>
            <a:fld id="{2A7F2E99-4737-4142-A0C8-A7D70C957279}" type="datetimeFigureOut">
              <a:rPr lang="en-US" smtClean="0"/>
              <a:t>7/10/2023</a:t>
            </a:fld>
            <a:endParaRPr lang="en-US"/>
          </a:p>
        </p:txBody>
      </p:sp>
      <p:sp>
        <p:nvSpPr>
          <p:cNvPr id="5" name="Footer Placeholder 4">
            <a:extLst>
              <a:ext uri="{FF2B5EF4-FFF2-40B4-BE49-F238E27FC236}">
                <a16:creationId xmlns:a16="http://schemas.microsoft.com/office/drawing/2014/main" id="{BBE95AC7-D6C9-171C-A842-A5A3081CB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2F262-CD23-78E9-0BD2-E8AF582DFCE3}"/>
              </a:ext>
            </a:extLst>
          </p:cNvPr>
          <p:cNvSpPr>
            <a:spLocks noGrp="1"/>
          </p:cNvSpPr>
          <p:nvPr>
            <p:ph type="sldNum" sz="quarter" idx="12"/>
          </p:nvPr>
        </p:nvSpPr>
        <p:spPr/>
        <p:txBody>
          <a:bodyPr/>
          <a:lstStyle/>
          <a:p>
            <a:fld id="{3BC61D6D-697A-4884-8BF1-958D66979479}" type="slidenum">
              <a:rPr lang="en-US" smtClean="0"/>
              <a:t>‹#›</a:t>
            </a:fld>
            <a:endParaRPr lang="en-US"/>
          </a:p>
        </p:txBody>
      </p:sp>
    </p:spTree>
    <p:extLst>
      <p:ext uri="{BB962C8B-B14F-4D97-AF65-F5344CB8AC3E}">
        <p14:creationId xmlns:p14="http://schemas.microsoft.com/office/powerpoint/2010/main" val="905261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335A-B191-1A7A-7B09-F454E94B7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7FA59-944B-F5DC-676A-18637EA544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AE47B-B66F-D2AD-FB04-8E1B774EA541}"/>
              </a:ext>
            </a:extLst>
          </p:cNvPr>
          <p:cNvSpPr>
            <a:spLocks noGrp="1"/>
          </p:cNvSpPr>
          <p:nvPr>
            <p:ph type="dt" sz="half" idx="10"/>
          </p:nvPr>
        </p:nvSpPr>
        <p:spPr/>
        <p:txBody>
          <a:bodyPr/>
          <a:lstStyle/>
          <a:p>
            <a:fld id="{2A7F2E99-4737-4142-A0C8-A7D70C957279}" type="datetimeFigureOut">
              <a:rPr lang="en-US" smtClean="0"/>
              <a:t>7/10/2023</a:t>
            </a:fld>
            <a:endParaRPr lang="en-US"/>
          </a:p>
        </p:txBody>
      </p:sp>
      <p:sp>
        <p:nvSpPr>
          <p:cNvPr id="5" name="Footer Placeholder 4">
            <a:extLst>
              <a:ext uri="{FF2B5EF4-FFF2-40B4-BE49-F238E27FC236}">
                <a16:creationId xmlns:a16="http://schemas.microsoft.com/office/drawing/2014/main" id="{EA88D411-D8EC-5CF0-5035-FA68B9C6E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EEBFB-8328-7997-0C60-0ECEE6CB8693}"/>
              </a:ext>
            </a:extLst>
          </p:cNvPr>
          <p:cNvSpPr>
            <a:spLocks noGrp="1"/>
          </p:cNvSpPr>
          <p:nvPr>
            <p:ph type="sldNum" sz="quarter" idx="12"/>
          </p:nvPr>
        </p:nvSpPr>
        <p:spPr/>
        <p:txBody>
          <a:bodyPr/>
          <a:lstStyle/>
          <a:p>
            <a:fld id="{3BC61D6D-697A-4884-8BF1-958D66979479}" type="slidenum">
              <a:rPr lang="en-US" smtClean="0"/>
              <a:t>‹#›</a:t>
            </a:fld>
            <a:endParaRPr lang="en-US"/>
          </a:p>
        </p:txBody>
      </p:sp>
    </p:spTree>
    <p:extLst>
      <p:ext uri="{BB962C8B-B14F-4D97-AF65-F5344CB8AC3E}">
        <p14:creationId xmlns:p14="http://schemas.microsoft.com/office/powerpoint/2010/main" val="1345334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29E9-E94A-B965-1533-4923299F9F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44F979-F686-4B74-6141-D9472A38C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51E115-2192-6942-CC57-B59726287911}"/>
              </a:ext>
            </a:extLst>
          </p:cNvPr>
          <p:cNvSpPr>
            <a:spLocks noGrp="1"/>
          </p:cNvSpPr>
          <p:nvPr>
            <p:ph type="dt" sz="half" idx="10"/>
          </p:nvPr>
        </p:nvSpPr>
        <p:spPr/>
        <p:txBody>
          <a:bodyPr/>
          <a:lstStyle/>
          <a:p>
            <a:fld id="{2A7F2E99-4737-4142-A0C8-A7D70C957279}" type="datetimeFigureOut">
              <a:rPr lang="en-US" smtClean="0"/>
              <a:t>7/10/2023</a:t>
            </a:fld>
            <a:endParaRPr lang="en-US"/>
          </a:p>
        </p:txBody>
      </p:sp>
      <p:sp>
        <p:nvSpPr>
          <p:cNvPr id="5" name="Footer Placeholder 4">
            <a:extLst>
              <a:ext uri="{FF2B5EF4-FFF2-40B4-BE49-F238E27FC236}">
                <a16:creationId xmlns:a16="http://schemas.microsoft.com/office/drawing/2014/main" id="{A283B33F-734B-72BF-1A27-BE0D5A0E9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992CF-6FC1-E7DF-EBCF-51C16347C673}"/>
              </a:ext>
            </a:extLst>
          </p:cNvPr>
          <p:cNvSpPr>
            <a:spLocks noGrp="1"/>
          </p:cNvSpPr>
          <p:nvPr>
            <p:ph type="sldNum" sz="quarter" idx="12"/>
          </p:nvPr>
        </p:nvSpPr>
        <p:spPr/>
        <p:txBody>
          <a:bodyPr/>
          <a:lstStyle/>
          <a:p>
            <a:fld id="{3BC61D6D-697A-4884-8BF1-958D66979479}" type="slidenum">
              <a:rPr lang="en-US" smtClean="0"/>
              <a:t>‹#›</a:t>
            </a:fld>
            <a:endParaRPr lang="en-US"/>
          </a:p>
        </p:txBody>
      </p:sp>
    </p:spTree>
    <p:extLst>
      <p:ext uri="{BB962C8B-B14F-4D97-AF65-F5344CB8AC3E}">
        <p14:creationId xmlns:p14="http://schemas.microsoft.com/office/powerpoint/2010/main" val="643212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pPr>
              <a:defRPr/>
            </a:pPr>
            <a:fld id="{32B4643D-BBDE-4897-B0CB-091B235D2EFD}"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13D5-EF2D-6734-0711-86E3B1AC6C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D25CDF-1B89-E341-08E6-914855144F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1AD032-017D-A458-79D3-BDAA081937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747C70-B948-6F99-8975-FD62973B30D5}"/>
              </a:ext>
            </a:extLst>
          </p:cNvPr>
          <p:cNvSpPr>
            <a:spLocks noGrp="1"/>
          </p:cNvSpPr>
          <p:nvPr>
            <p:ph type="dt" sz="half" idx="10"/>
          </p:nvPr>
        </p:nvSpPr>
        <p:spPr/>
        <p:txBody>
          <a:bodyPr/>
          <a:lstStyle/>
          <a:p>
            <a:fld id="{2A7F2E99-4737-4142-A0C8-A7D70C957279}" type="datetimeFigureOut">
              <a:rPr lang="en-US" smtClean="0"/>
              <a:t>7/10/2023</a:t>
            </a:fld>
            <a:endParaRPr lang="en-US"/>
          </a:p>
        </p:txBody>
      </p:sp>
      <p:sp>
        <p:nvSpPr>
          <p:cNvPr id="6" name="Footer Placeholder 5">
            <a:extLst>
              <a:ext uri="{FF2B5EF4-FFF2-40B4-BE49-F238E27FC236}">
                <a16:creationId xmlns:a16="http://schemas.microsoft.com/office/drawing/2014/main" id="{628743BA-021F-D9BF-A8D0-F85D3CC6A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B846A-D3B5-450E-E43E-F11178B49ECF}"/>
              </a:ext>
            </a:extLst>
          </p:cNvPr>
          <p:cNvSpPr>
            <a:spLocks noGrp="1"/>
          </p:cNvSpPr>
          <p:nvPr>
            <p:ph type="sldNum" sz="quarter" idx="12"/>
          </p:nvPr>
        </p:nvSpPr>
        <p:spPr/>
        <p:txBody>
          <a:bodyPr/>
          <a:lstStyle/>
          <a:p>
            <a:fld id="{3BC61D6D-697A-4884-8BF1-958D66979479}" type="slidenum">
              <a:rPr lang="en-US" smtClean="0"/>
              <a:t>‹#›</a:t>
            </a:fld>
            <a:endParaRPr lang="en-US"/>
          </a:p>
        </p:txBody>
      </p:sp>
    </p:spTree>
    <p:extLst>
      <p:ext uri="{BB962C8B-B14F-4D97-AF65-F5344CB8AC3E}">
        <p14:creationId xmlns:p14="http://schemas.microsoft.com/office/powerpoint/2010/main" val="1977384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712D-7466-2C36-18DF-5C0589E7A0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91AC1-5232-99B8-D05B-06E6A9BA71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15874C-C5E2-A336-1FE3-A21FC967E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1B8C8B-0D10-890C-2058-579C827AB3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0CF17-CEF5-50C6-B40B-DF3BBC25E6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2A6DC9-9FA9-8855-A5BD-669016CAB4A7}"/>
              </a:ext>
            </a:extLst>
          </p:cNvPr>
          <p:cNvSpPr>
            <a:spLocks noGrp="1"/>
          </p:cNvSpPr>
          <p:nvPr>
            <p:ph type="dt" sz="half" idx="10"/>
          </p:nvPr>
        </p:nvSpPr>
        <p:spPr/>
        <p:txBody>
          <a:bodyPr/>
          <a:lstStyle/>
          <a:p>
            <a:fld id="{2A7F2E99-4737-4142-A0C8-A7D70C957279}" type="datetimeFigureOut">
              <a:rPr lang="en-US" smtClean="0"/>
              <a:t>7/10/2023</a:t>
            </a:fld>
            <a:endParaRPr lang="en-US"/>
          </a:p>
        </p:txBody>
      </p:sp>
      <p:sp>
        <p:nvSpPr>
          <p:cNvPr id="8" name="Footer Placeholder 7">
            <a:extLst>
              <a:ext uri="{FF2B5EF4-FFF2-40B4-BE49-F238E27FC236}">
                <a16:creationId xmlns:a16="http://schemas.microsoft.com/office/drawing/2014/main" id="{4E7ECFFE-AAC9-779E-028A-22FAAEDF12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B478F6-0CE3-FB79-C6DB-6B004CC16979}"/>
              </a:ext>
            </a:extLst>
          </p:cNvPr>
          <p:cNvSpPr>
            <a:spLocks noGrp="1"/>
          </p:cNvSpPr>
          <p:nvPr>
            <p:ph type="sldNum" sz="quarter" idx="12"/>
          </p:nvPr>
        </p:nvSpPr>
        <p:spPr/>
        <p:txBody>
          <a:bodyPr/>
          <a:lstStyle/>
          <a:p>
            <a:fld id="{3BC61D6D-697A-4884-8BF1-958D66979479}" type="slidenum">
              <a:rPr lang="en-US" smtClean="0"/>
              <a:t>‹#›</a:t>
            </a:fld>
            <a:endParaRPr lang="en-US"/>
          </a:p>
        </p:txBody>
      </p:sp>
    </p:spTree>
    <p:extLst>
      <p:ext uri="{BB962C8B-B14F-4D97-AF65-F5344CB8AC3E}">
        <p14:creationId xmlns:p14="http://schemas.microsoft.com/office/powerpoint/2010/main" val="1959814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1560-26E3-ABBE-8270-B3A86C0A6C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0F78B5-A88A-1650-6787-8058C44993D3}"/>
              </a:ext>
            </a:extLst>
          </p:cNvPr>
          <p:cNvSpPr>
            <a:spLocks noGrp="1"/>
          </p:cNvSpPr>
          <p:nvPr>
            <p:ph type="dt" sz="half" idx="10"/>
          </p:nvPr>
        </p:nvSpPr>
        <p:spPr/>
        <p:txBody>
          <a:bodyPr/>
          <a:lstStyle/>
          <a:p>
            <a:fld id="{2A7F2E99-4737-4142-A0C8-A7D70C957279}" type="datetimeFigureOut">
              <a:rPr lang="en-US" smtClean="0"/>
              <a:t>7/10/2023</a:t>
            </a:fld>
            <a:endParaRPr lang="en-US"/>
          </a:p>
        </p:txBody>
      </p:sp>
      <p:sp>
        <p:nvSpPr>
          <p:cNvPr id="4" name="Footer Placeholder 3">
            <a:extLst>
              <a:ext uri="{FF2B5EF4-FFF2-40B4-BE49-F238E27FC236}">
                <a16:creationId xmlns:a16="http://schemas.microsoft.com/office/drawing/2014/main" id="{02756A0D-7EC2-15AF-ECF8-7A678C8001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4C79AD-2040-87CB-CBA6-00067F3892EB}"/>
              </a:ext>
            </a:extLst>
          </p:cNvPr>
          <p:cNvSpPr>
            <a:spLocks noGrp="1"/>
          </p:cNvSpPr>
          <p:nvPr>
            <p:ph type="sldNum" sz="quarter" idx="12"/>
          </p:nvPr>
        </p:nvSpPr>
        <p:spPr/>
        <p:txBody>
          <a:bodyPr/>
          <a:lstStyle/>
          <a:p>
            <a:fld id="{3BC61D6D-697A-4884-8BF1-958D66979479}" type="slidenum">
              <a:rPr lang="en-US" smtClean="0"/>
              <a:t>‹#›</a:t>
            </a:fld>
            <a:endParaRPr lang="en-US"/>
          </a:p>
        </p:txBody>
      </p:sp>
    </p:spTree>
    <p:extLst>
      <p:ext uri="{BB962C8B-B14F-4D97-AF65-F5344CB8AC3E}">
        <p14:creationId xmlns:p14="http://schemas.microsoft.com/office/powerpoint/2010/main" val="1683347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D09400-8223-446E-1375-6E267CBA35DA}"/>
              </a:ext>
            </a:extLst>
          </p:cNvPr>
          <p:cNvSpPr>
            <a:spLocks noGrp="1"/>
          </p:cNvSpPr>
          <p:nvPr>
            <p:ph type="dt" sz="half" idx="10"/>
          </p:nvPr>
        </p:nvSpPr>
        <p:spPr/>
        <p:txBody>
          <a:bodyPr/>
          <a:lstStyle/>
          <a:p>
            <a:fld id="{2A7F2E99-4737-4142-A0C8-A7D70C957279}" type="datetimeFigureOut">
              <a:rPr lang="en-US" smtClean="0"/>
              <a:t>7/10/2023</a:t>
            </a:fld>
            <a:endParaRPr lang="en-US"/>
          </a:p>
        </p:txBody>
      </p:sp>
      <p:sp>
        <p:nvSpPr>
          <p:cNvPr id="3" name="Footer Placeholder 2">
            <a:extLst>
              <a:ext uri="{FF2B5EF4-FFF2-40B4-BE49-F238E27FC236}">
                <a16:creationId xmlns:a16="http://schemas.microsoft.com/office/drawing/2014/main" id="{409B2772-A9EA-C5ED-889B-1994D5F99D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D890E-7818-AECA-06C0-E4E57EC10A43}"/>
              </a:ext>
            </a:extLst>
          </p:cNvPr>
          <p:cNvSpPr>
            <a:spLocks noGrp="1"/>
          </p:cNvSpPr>
          <p:nvPr>
            <p:ph type="sldNum" sz="quarter" idx="12"/>
          </p:nvPr>
        </p:nvSpPr>
        <p:spPr/>
        <p:txBody>
          <a:bodyPr/>
          <a:lstStyle/>
          <a:p>
            <a:fld id="{3BC61D6D-697A-4884-8BF1-958D66979479}" type="slidenum">
              <a:rPr lang="en-US" smtClean="0"/>
              <a:t>‹#›</a:t>
            </a:fld>
            <a:endParaRPr lang="en-US"/>
          </a:p>
        </p:txBody>
      </p:sp>
    </p:spTree>
    <p:extLst>
      <p:ext uri="{BB962C8B-B14F-4D97-AF65-F5344CB8AC3E}">
        <p14:creationId xmlns:p14="http://schemas.microsoft.com/office/powerpoint/2010/main" val="1234346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953A-251C-4A02-69E6-796ECF003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1A10C6-26D2-2591-D332-B8A0282743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FA22BC-03D4-FE5F-ABD4-5541904A7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DC79EC-EC88-AA38-9558-2AC09BA9617B}"/>
              </a:ext>
            </a:extLst>
          </p:cNvPr>
          <p:cNvSpPr>
            <a:spLocks noGrp="1"/>
          </p:cNvSpPr>
          <p:nvPr>
            <p:ph type="dt" sz="half" idx="10"/>
          </p:nvPr>
        </p:nvSpPr>
        <p:spPr/>
        <p:txBody>
          <a:bodyPr/>
          <a:lstStyle/>
          <a:p>
            <a:fld id="{2A7F2E99-4737-4142-A0C8-A7D70C957279}" type="datetimeFigureOut">
              <a:rPr lang="en-US" smtClean="0"/>
              <a:t>7/10/2023</a:t>
            </a:fld>
            <a:endParaRPr lang="en-US"/>
          </a:p>
        </p:txBody>
      </p:sp>
      <p:sp>
        <p:nvSpPr>
          <p:cNvPr id="6" name="Footer Placeholder 5">
            <a:extLst>
              <a:ext uri="{FF2B5EF4-FFF2-40B4-BE49-F238E27FC236}">
                <a16:creationId xmlns:a16="http://schemas.microsoft.com/office/drawing/2014/main" id="{33D19E6A-231F-899F-A5FD-F9D21012B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33F96-D62C-C1BD-30CF-B7E699F37193}"/>
              </a:ext>
            </a:extLst>
          </p:cNvPr>
          <p:cNvSpPr>
            <a:spLocks noGrp="1"/>
          </p:cNvSpPr>
          <p:nvPr>
            <p:ph type="sldNum" sz="quarter" idx="12"/>
          </p:nvPr>
        </p:nvSpPr>
        <p:spPr/>
        <p:txBody>
          <a:bodyPr/>
          <a:lstStyle/>
          <a:p>
            <a:fld id="{3BC61D6D-697A-4884-8BF1-958D66979479}" type="slidenum">
              <a:rPr lang="en-US" smtClean="0"/>
              <a:t>‹#›</a:t>
            </a:fld>
            <a:endParaRPr lang="en-US"/>
          </a:p>
        </p:txBody>
      </p:sp>
    </p:spTree>
    <p:extLst>
      <p:ext uri="{BB962C8B-B14F-4D97-AF65-F5344CB8AC3E}">
        <p14:creationId xmlns:p14="http://schemas.microsoft.com/office/powerpoint/2010/main" val="1869366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BE47-9413-BABF-5917-E2EE97185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8E43F-B4AA-1ECC-12ED-1503CD85F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D57C4F-3393-3511-7179-4E17BC5B1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CCC6A-E05C-119F-88F6-1CAFB064FC50}"/>
              </a:ext>
            </a:extLst>
          </p:cNvPr>
          <p:cNvSpPr>
            <a:spLocks noGrp="1"/>
          </p:cNvSpPr>
          <p:nvPr>
            <p:ph type="dt" sz="half" idx="10"/>
          </p:nvPr>
        </p:nvSpPr>
        <p:spPr/>
        <p:txBody>
          <a:bodyPr/>
          <a:lstStyle/>
          <a:p>
            <a:fld id="{2A7F2E99-4737-4142-A0C8-A7D70C957279}" type="datetimeFigureOut">
              <a:rPr lang="en-US" smtClean="0"/>
              <a:t>7/10/2023</a:t>
            </a:fld>
            <a:endParaRPr lang="en-US"/>
          </a:p>
        </p:txBody>
      </p:sp>
      <p:sp>
        <p:nvSpPr>
          <p:cNvPr id="6" name="Footer Placeholder 5">
            <a:extLst>
              <a:ext uri="{FF2B5EF4-FFF2-40B4-BE49-F238E27FC236}">
                <a16:creationId xmlns:a16="http://schemas.microsoft.com/office/drawing/2014/main" id="{FCC96124-4CF5-0936-7BCE-87267B7F5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3B934-BC88-34EB-91DE-6EE45D025A43}"/>
              </a:ext>
            </a:extLst>
          </p:cNvPr>
          <p:cNvSpPr>
            <a:spLocks noGrp="1"/>
          </p:cNvSpPr>
          <p:nvPr>
            <p:ph type="sldNum" sz="quarter" idx="12"/>
          </p:nvPr>
        </p:nvSpPr>
        <p:spPr/>
        <p:txBody>
          <a:bodyPr/>
          <a:lstStyle/>
          <a:p>
            <a:fld id="{3BC61D6D-697A-4884-8BF1-958D66979479}" type="slidenum">
              <a:rPr lang="en-US" smtClean="0"/>
              <a:t>‹#›</a:t>
            </a:fld>
            <a:endParaRPr lang="en-US"/>
          </a:p>
        </p:txBody>
      </p:sp>
    </p:spTree>
    <p:extLst>
      <p:ext uri="{BB962C8B-B14F-4D97-AF65-F5344CB8AC3E}">
        <p14:creationId xmlns:p14="http://schemas.microsoft.com/office/powerpoint/2010/main" val="3479977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99AA-E770-1F33-CD7A-5DD02C647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41598F-18E4-9264-E25C-F82F39BF6F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EFAD1-51AB-F41D-7AEF-15BBB0192C4A}"/>
              </a:ext>
            </a:extLst>
          </p:cNvPr>
          <p:cNvSpPr>
            <a:spLocks noGrp="1"/>
          </p:cNvSpPr>
          <p:nvPr>
            <p:ph type="dt" sz="half" idx="10"/>
          </p:nvPr>
        </p:nvSpPr>
        <p:spPr/>
        <p:txBody>
          <a:bodyPr/>
          <a:lstStyle/>
          <a:p>
            <a:fld id="{2A7F2E99-4737-4142-A0C8-A7D70C957279}" type="datetimeFigureOut">
              <a:rPr lang="en-US" smtClean="0"/>
              <a:t>7/10/2023</a:t>
            </a:fld>
            <a:endParaRPr lang="en-US"/>
          </a:p>
        </p:txBody>
      </p:sp>
      <p:sp>
        <p:nvSpPr>
          <p:cNvPr id="5" name="Footer Placeholder 4">
            <a:extLst>
              <a:ext uri="{FF2B5EF4-FFF2-40B4-BE49-F238E27FC236}">
                <a16:creationId xmlns:a16="http://schemas.microsoft.com/office/drawing/2014/main" id="{8123EB42-C848-E8DB-DF37-F85762334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7E82-0CC9-E0CD-5579-828F0BA677CE}"/>
              </a:ext>
            </a:extLst>
          </p:cNvPr>
          <p:cNvSpPr>
            <a:spLocks noGrp="1"/>
          </p:cNvSpPr>
          <p:nvPr>
            <p:ph type="sldNum" sz="quarter" idx="12"/>
          </p:nvPr>
        </p:nvSpPr>
        <p:spPr/>
        <p:txBody>
          <a:bodyPr/>
          <a:lstStyle/>
          <a:p>
            <a:fld id="{3BC61D6D-697A-4884-8BF1-958D66979479}" type="slidenum">
              <a:rPr lang="en-US" smtClean="0"/>
              <a:t>‹#›</a:t>
            </a:fld>
            <a:endParaRPr lang="en-US"/>
          </a:p>
        </p:txBody>
      </p:sp>
    </p:spTree>
    <p:extLst>
      <p:ext uri="{BB962C8B-B14F-4D97-AF65-F5344CB8AC3E}">
        <p14:creationId xmlns:p14="http://schemas.microsoft.com/office/powerpoint/2010/main" val="2783707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06F63-0B59-AC3F-7A01-BF5F260B35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12B161-6FEB-5C5B-48BE-5AA4BA3E6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505EF-0E75-E8B4-8807-BAA4F8885C10}"/>
              </a:ext>
            </a:extLst>
          </p:cNvPr>
          <p:cNvSpPr>
            <a:spLocks noGrp="1"/>
          </p:cNvSpPr>
          <p:nvPr>
            <p:ph type="dt" sz="half" idx="10"/>
          </p:nvPr>
        </p:nvSpPr>
        <p:spPr/>
        <p:txBody>
          <a:bodyPr/>
          <a:lstStyle/>
          <a:p>
            <a:fld id="{2A7F2E99-4737-4142-A0C8-A7D70C957279}" type="datetimeFigureOut">
              <a:rPr lang="en-US" smtClean="0"/>
              <a:t>7/10/2023</a:t>
            </a:fld>
            <a:endParaRPr lang="en-US"/>
          </a:p>
        </p:txBody>
      </p:sp>
      <p:sp>
        <p:nvSpPr>
          <p:cNvPr id="5" name="Footer Placeholder 4">
            <a:extLst>
              <a:ext uri="{FF2B5EF4-FFF2-40B4-BE49-F238E27FC236}">
                <a16:creationId xmlns:a16="http://schemas.microsoft.com/office/drawing/2014/main" id="{D4B09261-A14F-15C2-7871-81DB01816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B5EFD-131E-F88E-B582-51768804CE57}"/>
              </a:ext>
            </a:extLst>
          </p:cNvPr>
          <p:cNvSpPr>
            <a:spLocks noGrp="1"/>
          </p:cNvSpPr>
          <p:nvPr>
            <p:ph type="sldNum" sz="quarter" idx="12"/>
          </p:nvPr>
        </p:nvSpPr>
        <p:spPr/>
        <p:txBody>
          <a:bodyPr/>
          <a:lstStyle/>
          <a:p>
            <a:fld id="{3BC61D6D-697A-4884-8BF1-958D66979479}" type="slidenum">
              <a:rPr lang="en-US" smtClean="0"/>
              <a:t>‹#›</a:t>
            </a:fld>
            <a:endParaRPr lang="en-US"/>
          </a:p>
        </p:txBody>
      </p:sp>
    </p:spTree>
    <p:extLst>
      <p:ext uri="{BB962C8B-B14F-4D97-AF65-F5344CB8AC3E}">
        <p14:creationId xmlns:p14="http://schemas.microsoft.com/office/powerpoint/2010/main" val="1942788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7FBC80-1358-44D8-B234-07DDE9EF815E}"/>
              </a:ext>
            </a:extLst>
          </p:cNvPr>
          <p:cNvSpPr/>
          <p:nvPr userDrawn="1"/>
        </p:nvSpPr>
        <p:spPr>
          <a:xfrm>
            <a:off x="0" y="0"/>
            <a:ext cx="12192000" cy="26416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CB3FF5CA-60E6-41DF-95BE-731AE6E96437}"/>
              </a:ext>
            </a:extLst>
          </p:cNvPr>
          <p:cNvSpPr>
            <a:spLocks noGrp="1"/>
          </p:cNvSpPr>
          <p:nvPr>
            <p:ph type="title"/>
          </p:nvPr>
        </p:nvSpPr>
        <p:spPr>
          <a:xfrm>
            <a:off x="177800" y="4236720"/>
            <a:ext cx="10515600" cy="1325563"/>
          </a:xfrm>
        </p:spPr>
        <p:txBody>
          <a:bodyPr>
            <a:normAutofit/>
          </a:bodyPr>
          <a:lstStyle>
            <a:lvl1pPr>
              <a:defRPr sz="3200" b="1">
                <a:solidFill>
                  <a:srgbClr val="002C76"/>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F934A03A-26BC-4426-9857-4ABB6FF36C3B}"/>
              </a:ext>
            </a:extLst>
          </p:cNvPr>
          <p:cNvSpPr>
            <a:spLocks noGrp="1"/>
          </p:cNvSpPr>
          <p:nvPr>
            <p:ph type="pic" sz="quarter" idx="10"/>
          </p:nvPr>
        </p:nvSpPr>
        <p:spPr>
          <a:xfrm>
            <a:off x="0" y="264160"/>
            <a:ext cx="12192000" cy="3972560"/>
          </a:xfrm>
        </p:spPr>
        <p:txBody>
          <a:bodyPr/>
          <a:lstStyle/>
          <a:p>
            <a:endParaRPr lang="en-US"/>
          </a:p>
        </p:txBody>
      </p:sp>
      <p:sp>
        <p:nvSpPr>
          <p:cNvPr id="15" name="Text Placeholder 14">
            <a:extLst>
              <a:ext uri="{FF2B5EF4-FFF2-40B4-BE49-F238E27FC236}">
                <a16:creationId xmlns:a16="http://schemas.microsoft.com/office/drawing/2014/main" id="{5EAE788A-5FC9-4CD0-9A53-BE5681ADE06E}"/>
              </a:ext>
            </a:extLst>
          </p:cNvPr>
          <p:cNvSpPr>
            <a:spLocks noGrp="1"/>
          </p:cNvSpPr>
          <p:nvPr>
            <p:ph type="body" sz="quarter" idx="11"/>
          </p:nvPr>
        </p:nvSpPr>
        <p:spPr>
          <a:xfrm>
            <a:off x="177800" y="5562600"/>
            <a:ext cx="5541963" cy="706438"/>
          </a:xfrm>
        </p:spPr>
        <p:txBody>
          <a:bodyPr>
            <a:normAutofit/>
          </a:bodyPr>
          <a:lstStyle>
            <a:lvl1pPr marL="0" indent="0">
              <a:buNone/>
              <a:defRPr sz="2600" b="1">
                <a:latin typeface="Source Sans Pro" panose="020B0503030403020204" pitchFamily="34" charset="0"/>
                <a:ea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471871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776EA-FF3A-4C4B-9E7B-D4AF1C2BCC69}"/>
              </a:ext>
            </a:extLst>
          </p:cNvPr>
          <p:cNvSpPr/>
          <p:nvPr userDrawn="1"/>
        </p:nvSpPr>
        <p:spPr>
          <a:xfrm>
            <a:off x="0" y="0"/>
            <a:ext cx="423672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8B1325E-5BBC-49C5-834B-26F44E6D68E3}"/>
              </a:ext>
            </a:extLst>
          </p:cNvPr>
          <p:cNvSpPr>
            <a:spLocks noGrp="1"/>
          </p:cNvSpPr>
          <p:nvPr>
            <p:ph type="title"/>
          </p:nvPr>
        </p:nvSpPr>
        <p:spPr>
          <a:xfrm>
            <a:off x="277502" y="1370965"/>
            <a:ext cx="3520440" cy="2205355"/>
          </a:xfrm>
        </p:spPr>
        <p:txBody>
          <a:bodyPr>
            <a:normAutofit/>
          </a:bodyPr>
          <a:lstStyle>
            <a:lvl1pPr>
              <a:defRPr sz="5400" b="1">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9" name="Picture Placeholder 8">
            <a:extLst>
              <a:ext uri="{FF2B5EF4-FFF2-40B4-BE49-F238E27FC236}">
                <a16:creationId xmlns:a16="http://schemas.microsoft.com/office/drawing/2014/main" id="{1BBA1EA4-7F18-4790-9036-138F6F230938}"/>
              </a:ext>
            </a:extLst>
          </p:cNvPr>
          <p:cNvSpPr>
            <a:spLocks noGrp="1"/>
          </p:cNvSpPr>
          <p:nvPr>
            <p:ph type="pic" sz="quarter" idx="10"/>
          </p:nvPr>
        </p:nvSpPr>
        <p:spPr>
          <a:xfrm>
            <a:off x="0" y="4109878"/>
            <a:ext cx="4236720" cy="2748122"/>
          </a:xfrm>
        </p:spPr>
        <p:txBody>
          <a:bodyPr/>
          <a:lstStyle/>
          <a:p>
            <a:endParaRPr lang="en-US"/>
          </a:p>
        </p:txBody>
      </p:sp>
      <p:sp>
        <p:nvSpPr>
          <p:cNvPr id="21" name="Text Placeholder 20">
            <a:extLst>
              <a:ext uri="{FF2B5EF4-FFF2-40B4-BE49-F238E27FC236}">
                <a16:creationId xmlns:a16="http://schemas.microsoft.com/office/drawing/2014/main" id="{24881C1F-B47B-460E-BD9D-F771F0EACED8}"/>
              </a:ext>
            </a:extLst>
          </p:cNvPr>
          <p:cNvSpPr>
            <a:spLocks noGrp="1"/>
          </p:cNvSpPr>
          <p:nvPr>
            <p:ph type="body" sz="quarter" idx="11"/>
          </p:nvPr>
        </p:nvSpPr>
        <p:spPr>
          <a:xfrm>
            <a:off x="4911725" y="730250"/>
            <a:ext cx="6318250" cy="5033963"/>
          </a:xfrm>
        </p:spPr>
        <p:txBody>
          <a:bodyPr>
            <a:normAutofit/>
          </a:bodyPr>
          <a:lstStyle>
            <a:lvl1pPr marL="342900" indent="-342900">
              <a:buFont typeface="Arial" panose="020B0604020202020204" pitchFamily="34" charset="0"/>
              <a:buChar char="•"/>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grpSp>
        <p:nvGrpSpPr>
          <p:cNvPr id="8" name="Group 7">
            <a:extLst>
              <a:ext uri="{FF2B5EF4-FFF2-40B4-BE49-F238E27FC236}">
                <a16:creationId xmlns:a16="http://schemas.microsoft.com/office/drawing/2014/main" id="{90B6D775-3F05-4822-821E-259AF0FD42CE}"/>
              </a:ext>
            </a:extLst>
          </p:cNvPr>
          <p:cNvGrpSpPr/>
          <p:nvPr userDrawn="1"/>
        </p:nvGrpSpPr>
        <p:grpSpPr>
          <a:xfrm>
            <a:off x="833120" y="184607"/>
            <a:ext cx="3375786" cy="517604"/>
            <a:chOff x="1020829" y="4980445"/>
            <a:chExt cx="3375786" cy="517604"/>
          </a:xfrm>
        </p:grpSpPr>
        <p:sp>
          <p:nvSpPr>
            <p:cNvPr id="11" name="TextBox 10">
              <a:extLst>
                <a:ext uri="{FF2B5EF4-FFF2-40B4-BE49-F238E27FC236}">
                  <a16:creationId xmlns:a16="http://schemas.microsoft.com/office/drawing/2014/main" id="{F26E99FC-E9FD-4E8A-8181-281023D9849B}"/>
                </a:ext>
              </a:extLst>
            </p:cNvPr>
            <p:cNvSpPr txBox="1"/>
            <p:nvPr userDrawn="1"/>
          </p:nvSpPr>
          <p:spPr>
            <a:xfrm>
              <a:off x="1020829" y="4980445"/>
              <a:ext cx="3375785" cy="276999"/>
            </a:xfrm>
            <a:prstGeom prst="rect">
              <a:avLst/>
            </a:prstGeom>
            <a:noFill/>
          </p:spPr>
          <p:txBody>
            <a:bodyPr wrap="square" rtlCol="0">
              <a:spAutoFit/>
            </a:bodyPr>
            <a:lstStyle/>
            <a:p>
              <a:r>
                <a:rPr lang="en-US" sz="1200">
                  <a:solidFill>
                    <a:schemeClr val="bg1"/>
                  </a:solidFill>
                  <a:effectLst/>
                  <a:latin typeface="Source Sans Pro" panose="020B0503030403020204" pitchFamily="34" charset="0"/>
                  <a:ea typeface="Source Sans Pro" panose="020B0503030403020204" pitchFamily="34" charset="0"/>
                </a:rPr>
                <a:t>Office of the Chief Diversity and Inclusion Officer</a:t>
              </a:r>
              <a:endParaRPr lang="en-US" sz="1200">
                <a:solidFill>
                  <a:schemeClr val="bg1"/>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E5F32BD5-2232-4308-AE3A-3BB89B8C903C}"/>
                </a:ext>
              </a:extLst>
            </p:cNvPr>
            <p:cNvSpPr txBox="1"/>
            <p:nvPr userDrawn="1"/>
          </p:nvSpPr>
          <p:spPr>
            <a:xfrm>
              <a:off x="1020830" y="5221050"/>
              <a:ext cx="3375785" cy="276999"/>
            </a:xfrm>
            <a:prstGeom prst="rect">
              <a:avLst/>
            </a:prstGeom>
            <a:noFill/>
          </p:spPr>
          <p:txBody>
            <a:bodyPr wrap="square" rtlCol="0">
              <a:spAutoFit/>
            </a:bodyPr>
            <a:lstStyle/>
            <a:p>
              <a:r>
                <a:rPr lang="en-US" sz="1200">
                  <a:solidFill>
                    <a:schemeClr val="bg1"/>
                  </a:solidFill>
                  <a:effectLst/>
                  <a:latin typeface="Source Sans Pro" panose="020B0503030403020204" pitchFamily="34" charset="0"/>
                  <a:ea typeface="Source Sans Pro" panose="020B0503030403020204" pitchFamily="34" charset="0"/>
                </a:rPr>
                <a:t>U.S. DEPARTMENT OF AGRICULTURE</a:t>
              </a:r>
              <a:endParaRPr lang="en-US" sz="1200">
                <a:solidFill>
                  <a:schemeClr val="bg1"/>
                </a:solidFill>
                <a:latin typeface="Source Sans Pro" panose="020B0503030403020204" pitchFamily="34" charset="0"/>
                <a:ea typeface="Source Sans Pro" panose="020B0503030403020204" pitchFamily="34" charset="0"/>
              </a:endParaRPr>
            </a:p>
          </p:txBody>
        </p:sp>
      </p:grpSp>
      <p:pic>
        <p:nvPicPr>
          <p:cNvPr id="5" name="Picture 4" descr="Logo, company name&#10;&#10;Description automatically generated">
            <a:extLst>
              <a:ext uri="{FF2B5EF4-FFF2-40B4-BE49-F238E27FC236}">
                <a16:creationId xmlns:a16="http://schemas.microsoft.com/office/drawing/2014/main" id="{6983361D-0FDC-4D9F-B669-F29C0AB5C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53" y="184607"/>
            <a:ext cx="655068" cy="447754"/>
          </a:xfrm>
          <a:prstGeom prst="rect">
            <a:avLst/>
          </a:prstGeom>
        </p:spPr>
      </p:pic>
    </p:spTree>
    <p:extLst>
      <p:ext uri="{BB962C8B-B14F-4D97-AF65-F5344CB8AC3E}">
        <p14:creationId xmlns:p14="http://schemas.microsoft.com/office/powerpoint/2010/main" val="247370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sldNum" sz="quarter" idx="10"/>
          </p:nvPr>
        </p:nvSpPr>
        <p:spPr>
          <a:ln/>
        </p:spPr>
        <p:txBody>
          <a:bodyPr/>
          <a:lstStyle>
            <a:lvl1pPr>
              <a:defRPr/>
            </a:lvl1pPr>
          </a:lstStyle>
          <a:p>
            <a:pPr>
              <a:defRPr/>
            </a:pPr>
            <a:fld id="{3F6014E3-5649-4E11-9436-EC519D169007}"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AB521BB5-41DE-4F12-A875-45086FF2A7A9}"/>
              </a:ext>
            </a:extLst>
          </p:cNvPr>
          <p:cNvSpPr>
            <a:spLocks noGrp="1"/>
          </p:cNvSpPr>
          <p:nvPr>
            <p:ph type="title"/>
          </p:nvPr>
        </p:nvSpPr>
        <p:spPr>
          <a:xfrm>
            <a:off x="218440" y="264160"/>
            <a:ext cx="10515600" cy="711200"/>
          </a:xfrm>
        </p:spPr>
        <p:txBody>
          <a:bodyPr>
            <a:normAutofit/>
          </a:bodyPr>
          <a:lstStyle>
            <a:lvl1pPr>
              <a:defRPr sz="2800" b="1">
                <a:solidFill>
                  <a:srgbClr val="002C76"/>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571E4CA7-29AC-486B-82B0-D9FCB3FADB23}"/>
              </a:ext>
            </a:extLst>
          </p:cNvPr>
          <p:cNvSpPr/>
          <p:nvPr userDrawn="1"/>
        </p:nvSpPr>
        <p:spPr>
          <a:xfrm>
            <a:off x="0" y="0"/>
            <a:ext cx="12192000" cy="26416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id="{6303C06E-7FEC-4171-A24C-533545D6BD5C}"/>
              </a:ext>
            </a:extLst>
          </p:cNvPr>
          <p:cNvSpPr>
            <a:spLocks noGrp="1"/>
          </p:cNvSpPr>
          <p:nvPr>
            <p:ph type="body" sz="quarter" idx="13" hasCustomPrompt="1"/>
          </p:nvPr>
        </p:nvSpPr>
        <p:spPr>
          <a:xfrm>
            <a:off x="218440" y="1064101"/>
            <a:ext cx="11773260" cy="490765"/>
          </a:xfrm>
        </p:spPr>
        <p:txBody>
          <a:bodyPr>
            <a:normAutofit/>
          </a:bodyPr>
          <a:lstStyle>
            <a:lvl1pPr marL="0" indent="0">
              <a:buNone/>
              <a:defRPr sz="1400">
                <a:solidFill>
                  <a:schemeClr val="tx1"/>
                </a:solidFill>
              </a:defRPr>
            </a:lvl1pPr>
          </a:lstStyle>
          <a:p>
            <a:pPr lvl="0"/>
            <a:r>
              <a:rPr lang="en-US"/>
              <a:t>text</a:t>
            </a:r>
          </a:p>
        </p:txBody>
      </p:sp>
    </p:spTree>
    <p:extLst>
      <p:ext uri="{BB962C8B-B14F-4D97-AF65-F5344CB8AC3E}">
        <p14:creationId xmlns:p14="http://schemas.microsoft.com/office/powerpoint/2010/main" val="1617983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ppendix">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F90BBBE-33C6-4845-B965-1C55381A94D4}"/>
              </a:ext>
            </a:extLst>
          </p:cNvPr>
          <p:cNvSpPr>
            <a:spLocks noGrp="1"/>
          </p:cNvSpPr>
          <p:nvPr>
            <p:ph type="pic" sz="quarter" idx="10"/>
          </p:nvPr>
        </p:nvSpPr>
        <p:spPr>
          <a:xfrm>
            <a:off x="0" y="0"/>
            <a:ext cx="6502400" cy="6858000"/>
          </a:xfrm>
        </p:spPr>
        <p:txBody>
          <a:bodyPr/>
          <a:lstStyle/>
          <a:p>
            <a:endParaRPr lang="en-US"/>
          </a:p>
        </p:txBody>
      </p:sp>
      <p:sp>
        <p:nvSpPr>
          <p:cNvPr id="4" name="Rectangle 3">
            <a:extLst>
              <a:ext uri="{FF2B5EF4-FFF2-40B4-BE49-F238E27FC236}">
                <a16:creationId xmlns:a16="http://schemas.microsoft.com/office/drawing/2014/main" id="{E33A1F14-A7AA-4CA4-8997-253009142962}"/>
              </a:ext>
            </a:extLst>
          </p:cNvPr>
          <p:cNvSpPr/>
          <p:nvPr userDrawn="1"/>
        </p:nvSpPr>
        <p:spPr>
          <a:xfrm>
            <a:off x="6502400" y="952100"/>
            <a:ext cx="5689600" cy="4732819"/>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520" b="1">
              <a:solidFill>
                <a:schemeClr val="bg1"/>
              </a:solidFill>
              <a:latin typeface="Helvetica" panose="020B0604020202020204" pitchFamily="34" charset="0"/>
              <a:cs typeface="Helvetica" panose="020B0604020202020204" pitchFamily="34" charset="0"/>
            </a:endParaRPr>
          </a:p>
        </p:txBody>
      </p:sp>
      <p:sp>
        <p:nvSpPr>
          <p:cNvPr id="5" name="Title 6">
            <a:extLst>
              <a:ext uri="{FF2B5EF4-FFF2-40B4-BE49-F238E27FC236}">
                <a16:creationId xmlns:a16="http://schemas.microsoft.com/office/drawing/2014/main" id="{C8A16168-84EB-4EF4-B0F0-93F95479FC28}"/>
              </a:ext>
            </a:extLst>
          </p:cNvPr>
          <p:cNvSpPr>
            <a:spLocks noGrp="1"/>
          </p:cNvSpPr>
          <p:nvPr>
            <p:ph type="title"/>
          </p:nvPr>
        </p:nvSpPr>
        <p:spPr>
          <a:xfrm>
            <a:off x="7176142" y="2215831"/>
            <a:ext cx="3520440" cy="2205355"/>
          </a:xfrm>
        </p:spPr>
        <p:txBody>
          <a:bodyPr>
            <a:normAutofit/>
          </a:bodyPr>
          <a:lstStyle>
            <a:lvl1pPr>
              <a:defRPr sz="5400" b="1">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30DCFE02-CD09-C2E4-A888-FCBAC6BFE98F}"/>
              </a:ext>
            </a:extLst>
          </p:cNvPr>
          <p:cNvGrpSpPr/>
          <p:nvPr userDrawn="1"/>
        </p:nvGrpSpPr>
        <p:grpSpPr>
          <a:xfrm>
            <a:off x="6678244" y="6233007"/>
            <a:ext cx="4176833" cy="534104"/>
            <a:chOff x="371093" y="5033567"/>
            <a:chExt cx="4176833" cy="534104"/>
          </a:xfrm>
        </p:grpSpPr>
        <p:pic>
          <p:nvPicPr>
            <p:cNvPr id="6" name="Picture 5" descr="Logo, company name&#10;&#10;Description automatically generated">
              <a:extLst>
                <a:ext uri="{FF2B5EF4-FFF2-40B4-BE49-F238E27FC236}">
                  <a16:creationId xmlns:a16="http://schemas.microsoft.com/office/drawing/2014/main" id="{2C9B4155-4F1A-6B4C-791D-5C28AE5BD2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093" y="5033567"/>
              <a:ext cx="655068" cy="447754"/>
            </a:xfrm>
            <a:prstGeom prst="rect">
              <a:avLst/>
            </a:prstGeom>
          </p:spPr>
        </p:pic>
        <p:sp>
          <p:nvSpPr>
            <p:cNvPr id="7" name="TextBox 6">
              <a:extLst>
                <a:ext uri="{FF2B5EF4-FFF2-40B4-BE49-F238E27FC236}">
                  <a16:creationId xmlns:a16="http://schemas.microsoft.com/office/drawing/2014/main" id="{7D109BE5-B416-4176-3941-41FB2259012B}"/>
                </a:ext>
              </a:extLst>
            </p:cNvPr>
            <p:cNvSpPr txBox="1"/>
            <p:nvPr userDrawn="1"/>
          </p:nvSpPr>
          <p:spPr>
            <a:xfrm>
              <a:off x="1013238" y="5039213"/>
              <a:ext cx="3534688" cy="276999"/>
            </a:xfrm>
            <a:prstGeom prst="rect">
              <a:avLst/>
            </a:prstGeom>
            <a:noFill/>
          </p:spPr>
          <p:txBody>
            <a:bodyPr wrap="square" rtlCol="0">
              <a:spAutoFit/>
            </a:bodyPr>
            <a:lstStyle/>
            <a:p>
              <a:r>
                <a:rPr lang="en-US" sz="1200">
                  <a:effectLst/>
                  <a:latin typeface="Source Sans Pro" panose="020B0503030403020204" pitchFamily="34" charset="0"/>
                  <a:ea typeface="Source Sans Pro" panose="020B0503030403020204" pitchFamily="34" charset="0"/>
                </a:rPr>
                <a:t>Office of the Chief Diversity and Inclusion Officer</a:t>
              </a:r>
              <a:endParaRPr lang="en-US" sz="1200">
                <a:latin typeface="Source Sans Pro" panose="020B0503030403020204" pitchFamily="34" charset="0"/>
                <a:ea typeface="Source Sans Pro" panose="020B0503030403020204" pitchFamily="34" charset="0"/>
              </a:endParaRPr>
            </a:p>
          </p:txBody>
        </p:sp>
        <p:sp>
          <p:nvSpPr>
            <p:cNvPr id="10" name="TextBox 9">
              <a:extLst>
                <a:ext uri="{FF2B5EF4-FFF2-40B4-BE49-F238E27FC236}">
                  <a16:creationId xmlns:a16="http://schemas.microsoft.com/office/drawing/2014/main" id="{A94AB43E-2DA1-F7D3-D1DD-98D47C3BCE74}"/>
                </a:ext>
              </a:extLst>
            </p:cNvPr>
            <p:cNvSpPr txBox="1"/>
            <p:nvPr userDrawn="1"/>
          </p:nvSpPr>
          <p:spPr>
            <a:xfrm>
              <a:off x="1013239" y="5290672"/>
              <a:ext cx="3375785" cy="276999"/>
            </a:xfrm>
            <a:prstGeom prst="rect">
              <a:avLst/>
            </a:prstGeom>
            <a:noFill/>
          </p:spPr>
          <p:txBody>
            <a:bodyPr wrap="square" rtlCol="0">
              <a:spAutoFit/>
            </a:bodyPr>
            <a:lstStyle/>
            <a:p>
              <a:r>
                <a:rPr lang="en-US" sz="1200">
                  <a:effectLst/>
                  <a:latin typeface="Source Sans Pro" panose="020B0503030403020204" pitchFamily="34" charset="0"/>
                  <a:ea typeface="Source Sans Pro" panose="020B0503030403020204" pitchFamily="34" charset="0"/>
                </a:rPr>
                <a:t>U.S. DEPARTMENT OF AGRICULTURE</a:t>
              </a:r>
              <a:endParaRPr lang="en-US" sz="1200">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2527949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219075"/>
            <a:ext cx="11074400" cy="914400"/>
          </a:xfrm>
        </p:spPr>
        <p:txBody>
          <a:bodyPr/>
          <a:lstStyle/>
          <a:p>
            <a:r>
              <a:rPr lang="en-US"/>
              <a:t>Click to edit Master title style</a:t>
            </a:r>
          </a:p>
        </p:txBody>
      </p:sp>
      <p:sp>
        <p:nvSpPr>
          <p:cNvPr id="3" name="SmartArt Placeholder 2"/>
          <p:cNvSpPr>
            <a:spLocks noGrp="1"/>
          </p:cNvSpPr>
          <p:nvPr>
            <p:ph type="dgm" idx="1"/>
          </p:nvPr>
        </p:nvSpPr>
        <p:spPr>
          <a:xfrm>
            <a:off x="508000" y="1371600"/>
            <a:ext cx="11074400" cy="4648200"/>
          </a:xfrm>
        </p:spPr>
        <p:txBody>
          <a:bodyPr/>
          <a:lstStyle/>
          <a:p>
            <a:pPr lvl="0"/>
            <a:r>
              <a:rPr lang="en-US" noProof="0"/>
              <a:t>Click icon to add SmartArt graphic</a:t>
            </a:r>
          </a:p>
        </p:txBody>
      </p:sp>
      <p:sp>
        <p:nvSpPr>
          <p:cNvPr id="4" name="Rectangle 24"/>
          <p:cNvSpPr>
            <a:spLocks noGrp="1" noChangeArrowheads="1"/>
          </p:cNvSpPr>
          <p:nvPr>
            <p:ph type="sldNum" sz="quarter" idx="10"/>
          </p:nvPr>
        </p:nvSpPr>
        <p:spPr>
          <a:ln/>
        </p:spPr>
        <p:txBody>
          <a:bodyPr/>
          <a:lstStyle>
            <a:lvl1pPr>
              <a:defRPr/>
            </a:lvl1pPr>
          </a:lstStyle>
          <a:p>
            <a:pPr>
              <a:defRPr/>
            </a:pPr>
            <a:fld id="{B0D5D8F9-5A97-4673-8222-52C2743806DA}" type="slidenum">
              <a:rPr lang="en-US"/>
              <a:pPr>
                <a:defRPr/>
              </a:pPr>
              <a:t>‹#›</a:t>
            </a:fld>
            <a:endParaRPr lang="en-US"/>
          </a:p>
        </p:txBody>
      </p:sp>
    </p:spTree>
    <p:extLst>
      <p:ext uri="{BB962C8B-B14F-4D97-AF65-F5344CB8AC3E}">
        <p14:creationId xmlns:p14="http://schemas.microsoft.com/office/powerpoint/2010/main" val="382226935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19075"/>
            <a:ext cx="11074400" cy="914400"/>
          </a:xfrm>
        </p:spPr>
        <p:txBody>
          <a:bodyPr/>
          <a:lstStyle/>
          <a:p>
            <a:r>
              <a:rPr lang="en-US"/>
              <a:t>Click to edit Master title style</a:t>
            </a:r>
          </a:p>
        </p:txBody>
      </p:sp>
      <p:sp>
        <p:nvSpPr>
          <p:cNvPr id="3" name="Text Placeholder 2"/>
          <p:cNvSpPr>
            <a:spLocks noGrp="1"/>
          </p:cNvSpPr>
          <p:nvPr>
            <p:ph type="body" sz="half" idx="1"/>
          </p:nvPr>
        </p:nvSpPr>
        <p:spPr>
          <a:xfrm>
            <a:off x="508000" y="1371600"/>
            <a:ext cx="5435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435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pPr>
              <a:defRPr/>
            </a:pPr>
            <a:fld id="{3209F2D0-0801-4553-A766-7A2AA6D10E9E}" type="slidenum">
              <a:rPr lang="en-US"/>
              <a:pPr>
                <a:defRPr/>
              </a:pPr>
              <a:t>‹#›</a:t>
            </a:fld>
            <a:endParaRPr lang="en-US"/>
          </a:p>
        </p:txBody>
      </p:sp>
    </p:spTree>
    <p:extLst>
      <p:ext uri="{BB962C8B-B14F-4D97-AF65-F5344CB8AC3E}">
        <p14:creationId xmlns:p14="http://schemas.microsoft.com/office/powerpoint/2010/main" val="9329207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371600"/>
            <a:ext cx="5435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435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pPr>
              <a:defRPr/>
            </a:pPr>
            <a:fld id="{C957CFAE-26CE-47AB-9D56-7EB3EA02841C}"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pPr>
              <a:defRPr/>
            </a:pPr>
            <a:fld id="{CB2E82C6-92B9-4D2F-B39E-312AE4F195D7}"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sldNum" sz="quarter" idx="10"/>
          </p:nvPr>
        </p:nvSpPr>
        <p:spPr>
          <a:xfrm>
            <a:off x="152400" y="5791200"/>
            <a:ext cx="711200" cy="533400"/>
          </a:xfrm>
          <a:ln/>
        </p:spPr>
        <p:txBody>
          <a:bodyPr/>
          <a:lstStyle>
            <a:lvl1pPr>
              <a:defRPr/>
            </a:lvl1pPr>
          </a:lstStyle>
          <a:p>
            <a:pPr>
              <a:defRPr/>
            </a:pPr>
            <a:fld id="{AA17268C-5B18-4EBA-80E9-72A1DDDD246B}"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pPr>
              <a:defRPr/>
            </a:pPr>
            <a:fld id="{653AA051-B851-4649-A4B1-7B278808285C}"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pPr>
              <a:defRPr/>
            </a:pPr>
            <a:fld id="{B9D34176-2C65-4EA0-BB10-460BE8D01803}"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pPr>
              <a:defRPr/>
            </a:pPr>
            <a:fld id="{EF2AAEA6-CBD0-4E2F-B74D-3DEF6F906F5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1" name="Rectangle 37"/>
          <p:cNvSpPr>
            <a:spLocks noChangeArrowheads="1"/>
          </p:cNvSpPr>
          <p:nvPr/>
        </p:nvSpPr>
        <p:spPr bwMode="auto">
          <a:xfrm>
            <a:off x="0" y="0"/>
            <a:ext cx="12192000" cy="1066800"/>
          </a:xfrm>
          <a:prstGeom prst="rect">
            <a:avLst/>
          </a:prstGeom>
          <a:solidFill>
            <a:srgbClr val="000F64"/>
          </a:solidFill>
          <a:ln w="9525">
            <a:noFill/>
            <a:miter lim="800000"/>
            <a:headEnd/>
            <a:tailEnd/>
          </a:ln>
          <a:effectLst/>
        </p:spPr>
        <p:txBody>
          <a:bodyPr wrap="none" anchor="ctr"/>
          <a:lstStyle/>
          <a:p>
            <a:pPr algn="ctr">
              <a:defRPr/>
            </a:pPr>
            <a:endParaRPr lang="en-US" sz="2000" dirty="0">
              <a:ea typeface="ＭＳ Ｐゴシック" pitchFamily="96" charset="-128"/>
              <a:cs typeface="+mn-cs"/>
            </a:endParaRPr>
          </a:p>
        </p:txBody>
      </p:sp>
      <p:sp>
        <p:nvSpPr>
          <p:cNvPr id="1052" name="Rectangle 28"/>
          <p:cNvSpPr>
            <a:spLocks noChangeArrowheads="1"/>
          </p:cNvSpPr>
          <p:nvPr/>
        </p:nvSpPr>
        <p:spPr bwMode="auto">
          <a:xfrm>
            <a:off x="0" y="6324600"/>
            <a:ext cx="12192000" cy="533400"/>
          </a:xfrm>
          <a:prstGeom prst="rect">
            <a:avLst/>
          </a:prstGeom>
          <a:solidFill>
            <a:srgbClr val="A5C5DA"/>
          </a:solidFill>
          <a:ln w="9525">
            <a:noFill/>
            <a:miter lim="800000"/>
            <a:headEnd/>
            <a:tailEnd/>
          </a:ln>
          <a:effectLst/>
        </p:spPr>
        <p:txBody>
          <a:bodyPr wrap="none" anchor="ctr"/>
          <a:lstStyle/>
          <a:p>
            <a:pPr algn="ctr">
              <a:defRPr/>
            </a:pPr>
            <a:endParaRPr lang="en-US" sz="2000" dirty="0">
              <a:solidFill>
                <a:srgbClr val="F0BA20"/>
              </a:solidFill>
              <a:ea typeface="ＭＳ Ｐゴシック" pitchFamily="96" charset="-128"/>
              <a:cs typeface="+mn-cs"/>
            </a:endParaRPr>
          </a:p>
        </p:txBody>
      </p:sp>
      <p:sp>
        <p:nvSpPr>
          <p:cNvPr id="1028" name="Rectangle 2"/>
          <p:cNvSpPr>
            <a:spLocks noGrp="1" noChangeArrowheads="1"/>
          </p:cNvSpPr>
          <p:nvPr>
            <p:ph type="title"/>
          </p:nvPr>
        </p:nvSpPr>
        <p:spPr bwMode="auto">
          <a:xfrm>
            <a:off x="508000" y="219075"/>
            <a:ext cx="11074400" cy="9144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508000" y="1371600"/>
            <a:ext cx="11074400" cy="46482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 name="Rectangle 24"/>
          <p:cNvSpPr>
            <a:spLocks noGrp="1" noChangeArrowheads="1"/>
          </p:cNvSpPr>
          <p:nvPr>
            <p:ph type="sldNum" sz="quarter" idx="4"/>
          </p:nvPr>
        </p:nvSpPr>
        <p:spPr bwMode="auto">
          <a:xfrm>
            <a:off x="0" y="6324600"/>
            <a:ext cx="7112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charset="0"/>
                <a:ea typeface="ＭＳ Ｐゴシック" pitchFamily="96" charset="-128"/>
                <a:cs typeface="+mn-cs"/>
              </a:defRPr>
            </a:lvl1pPr>
          </a:lstStyle>
          <a:p>
            <a:pPr>
              <a:defRPr/>
            </a:pPr>
            <a:fld id="{EF710AD1-5A4F-40C9-B4B2-F9BF333712BE}" type="slidenum">
              <a:rPr lang="en-US"/>
              <a:pPr>
                <a:defRPr/>
              </a:pPr>
              <a:t>‹#›</a:t>
            </a:fld>
            <a:endParaRPr lang="en-US" dirty="0"/>
          </a:p>
        </p:txBody>
      </p:sp>
      <p:sp>
        <p:nvSpPr>
          <p:cNvPr id="1063" name="Rectangle 39"/>
          <p:cNvSpPr>
            <a:spLocks noChangeArrowheads="1"/>
          </p:cNvSpPr>
          <p:nvPr/>
        </p:nvSpPr>
        <p:spPr bwMode="auto">
          <a:xfrm>
            <a:off x="0" y="0"/>
            <a:ext cx="12192000" cy="152400"/>
          </a:xfrm>
          <a:prstGeom prst="rect">
            <a:avLst/>
          </a:prstGeom>
          <a:solidFill>
            <a:srgbClr val="156312"/>
          </a:solidFill>
          <a:ln w="9525">
            <a:noFill/>
            <a:miter lim="800000"/>
            <a:headEnd/>
            <a:tailEnd/>
          </a:ln>
          <a:effectLst/>
        </p:spPr>
        <p:txBody>
          <a:bodyPr wrap="none" anchor="ctr"/>
          <a:lstStyle/>
          <a:p>
            <a:pPr algn="ctr">
              <a:defRPr/>
            </a:pPr>
            <a:endParaRPr lang="en-US" sz="2000" dirty="0">
              <a:solidFill>
                <a:srgbClr val="F0BA20"/>
              </a:solidFill>
              <a:ea typeface="ＭＳ Ｐゴシック" pitchFamily="96" charset="-128"/>
              <a:cs typeface="+mn-cs"/>
            </a:endParaRPr>
          </a:p>
        </p:txBody>
      </p:sp>
      <p:pic>
        <p:nvPicPr>
          <p:cNvPr id="1032" name="Picture 43"/>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1074400" y="6391275"/>
            <a:ext cx="10160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 id="2147483651" r:id="rId15"/>
    <p:sldLayoutId id="2147483650" r:id="rId16"/>
  </p:sldLayoutIdLst>
  <p:transition/>
  <p:hf hdr="0" ftr="0" dt="0"/>
  <p:txStyles>
    <p:titleStyle>
      <a:lvl1pPr algn="l" rtl="0" eaLnBrk="1" fontAlgn="base" hangingPunct="1">
        <a:spcBef>
          <a:spcPct val="0"/>
        </a:spcBef>
        <a:spcAft>
          <a:spcPct val="0"/>
        </a:spcAft>
        <a:defRPr sz="3600">
          <a:solidFill>
            <a:schemeClr val="bg2"/>
          </a:solidFill>
          <a:latin typeface="+mj-lt"/>
          <a:ea typeface="+mj-ea"/>
          <a:cs typeface="ＭＳ Ｐゴシック"/>
        </a:defRPr>
      </a:lvl1pPr>
      <a:lvl2pPr algn="l" rtl="0" eaLnBrk="1" fontAlgn="base" hangingPunct="1">
        <a:spcBef>
          <a:spcPct val="0"/>
        </a:spcBef>
        <a:spcAft>
          <a:spcPct val="0"/>
        </a:spcAft>
        <a:defRPr sz="3600">
          <a:solidFill>
            <a:schemeClr val="bg2"/>
          </a:solidFill>
          <a:latin typeface="Arial" charset="0"/>
          <a:ea typeface="ＭＳ Ｐゴシック" pitchFamily="96" charset="-128"/>
          <a:cs typeface="ＭＳ Ｐゴシック"/>
        </a:defRPr>
      </a:lvl2pPr>
      <a:lvl3pPr algn="l" rtl="0" eaLnBrk="1" fontAlgn="base" hangingPunct="1">
        <a:spcBef>
          <a:spcPct val="0"/>
        </a:spcBef>
        <a:spcAft>
          <a:spcPct val="0"/>
        </a:spcAft>
        <a:defRPr sz="3600">
          <a:solidFill>
            <a:schemeClr val="bg2"/>
          </a:solidFill>
          <a:latin typeface="Arial" charset="0"/>
          <a:ea typeface="ＭＳ Ｐゴシック" pitchFamily="96" charset="-128"/>
          <a:cs typeface="ＭＳ Ｐゴシック"/>
        </a:defRPr>
      </a:lvl3pPr>
      <a:lvl4pPr algn="l" rtl="0" eaLnBrk="1" fontAlgn="base" hangingPunct="1">
        <a:spcBef>
          <a:spcPct val="0"/>
        </a:spcBef>
        <a:spcAft>
          <a:spcPct val="0"/>
        </a:spcAft>
        <a:defRPr sz="3600">
          <a:solidFill>
            <a:schemeClr val="bg2"/>
          </a:solidFill>
          <a:latin typeface="Arial" charset="0"/>
          <a:ea typeface="ＭＳ Ｐゴシック" pitchFamily="96" charset="-128"/>
          <a:cs typeface="ＭＳ Ｐゴシック"/>
        </a:defRPr>
      </a:lvl4pPr>
      <a:lvl5pPr algn="l" rtl="0" eaLnBrk="1" fontAlgn="base" hangingPunct="1">
        <a:spcBef>
          <a:spcPct val="0"/>
        </a:spcBef>
        <a:spcAft>
          <a:spcPct val="0"/>
        </a:spcAft>
        <a:defRPr sz="3600">
          <a:solidFill>
            <a:schemeClr val="bg2"/>
          </a:solidFill>
          <a:latin typeface="Arial" charset="0"/>
          <a:ea typeface="ＭＳ Ｐゴシック" pitchFamily="96" charset="-128"/>
          <a:cs typeface="ＭＳ Ｐゴシック"/>
        </a:defRPr>
      </a:lvl5pPr>
      <a:lvl6pPr marL="457200" algn="l" rtl="0" eaLnBrk="1" fontAlgn="base" hangingPunct="1">
        <a:spcBef>
          <a:spcPct val="0"/>
        </a:spcBef>
        <a:spcAft>
          <a:spcPct val="0"/>
        </a:spcAft>
        <a:defRPr sz="3600">
          <a:solidFill>
            <a:schemeClr val="bg2"/>
          </a:solidFill>
          <a:latin typeface="Arial" charset="0"/>
          <a:ea typeface="ＭＳ Ｐゴシック" pitchFamily="96" charset="-128"/>
        </a:defRPr>
      </a:lvl6pPr>
      <a:lvl7pPr marL="914400" algn="l" rtl="0" eaLnBrk="1" fontAlgn="base" hangingPunct="1">
        <a:spcBef>
          <a:spcPct val="0"/>
        </a:spcBef>
        <a:spcAft>
          <a:spcPct val="0"/>
        </a:spcAft>
        <a:defRPr sz="3600">
          <a:solidFill>
            <a:schemeClr val="bg2"/>
          </a:solidFill>
          <a:latin typeface="Arial" charset="0"/>
          <a:ea typeface="ＭＳ Ｐゴシック" pitchFamily="96" charset="-128"/>
        </a:defRPr>
      </a:lvl7pPr>
      <a:lvl8pPr marL="1371600" algn="l" rtl="0" eaLnBrk="1" fontAlgn="base" hangingPunct="1">
        <a:spcBef>
          <a:spcPct val="0"/>
        </a:spcBef>
        <a:spcAft>
          <a:spcPct val="0"/>
        </a:spcAft>
        <a:defRPr sz="3600">
          <a:solidFill>
            <a:schemeClr val="bg2"/>
          </a:solidFill>
          <a:latin typeface="Arial" charset="0"/>
          <a:ea typeface="ＭＳ Ｐゴシック" pitchFamily="96" charset="-128"/>
        </a:defRPr>
      </a:lvl8pPr>
      <a:lvl9pPr marL="1828800" algn="l" rtl="0" eaLnBrk="1" fontAlgn="base" hangingPunct="1">
        <a:spcBef>
          <a:spcPct val="0"/>
        </a:spcBef>
        <a:spcAft>
          <a:spcPct val="0"/>
        </a:spcAft>
        <a:defRPr sz="3600">
          <a:solidFill>
            <a:schemeClr val="bg2"/>
          </a:solidFill>
          <a:latin typeface="Arial" charset="0"/>
          <a:ea typeface="ＭＳ Ｐゴシック" pitchFamily="96" charset="-128"/>
        </a:defRPr>
      </a:lvl9pPr>
    </p:titleStyle>
    <p:bodyStyle>
      <a:lvl1pPr marL="225425" indent="-225425" algn="l" rtl="0" eaLnBrk="1" fontAlgn="base" hangingPunct="1">
        <a:spcBef>
          <a:spcPct val="20000"/>
        </a:spcBef>
        <a:spcAft>
          <a:spcPct val="35000"/>
        </a:spcAft>
        <a:buClr>
          <a:srgbClr val="1E6119"/>
        </a:buClr>
        <a:buFont typeface="Wingdings" pitchFamily="2" charset="2"/>
        <a:buChar char="§"/>
        <a:defRPr sz="2800">
          <a:solidFill>
            <a:srgbClr val="045A93"/>
          </a:solidFill>
          <a:latin typeface="+mn-lt"/>
          <a:ea typeface="+mn-ea"/>
          <a:cs typeface="ＭＳ Ｐゴシック"/>
        </a:defRPr>
      </a:lvl1pPr>
      <a:lvl2pPr marL="627063" indent="-169863" algn="l" rtl="0" eaLnBrk="1" fontAlgn="base" hangingPunct="1">
        <a:spcBef>
          <a:spcPct val="20000"/>
        </a:spcBef>
        <a:spcAft>
          <a:spcPct val="35000"/>
        </a:spcAft>
        <a:buClr>
          <a:srgbClr val="1E6119"/>
        </a:buClr>
        <a:buFont typeface="Wingdings" pitchFamily="2" charset="2"/>
        <a:buChar char="§"/>
        <a:defRPr sz="2000">
          <a:solidFill>
            <a:srgbClr val="727176"/>
          </a:solidFill>
          <a:latin typeface="+mn-lt"/>
          <a:ea typeface="+mn-ea"/>
          <a:cs typeface="ＭＳ Ｐゴシック"/>
        </a:defRPr>
      </a:lvl2pPr>
      <a:lvl3pPr marL="1025525" indent="-169863" algn="l" rtl="0" eaLnBrk="1" fontAlgn="base" hangingPunct="1">
        <a:spcBef>
          <a:spcPct val="20000"/>
        </a:spcBef>
        <a:spcAft>
          <a:spcPct val="35000"/>
        </a:spcAft>
        <a:buClr>
          <a:srgbClr val="1E6119"/>
        </a:buClr>
        <a:buFont typeface="Wingdings" pitchFamily="2" charset="2"/>
        <a:buChar char="§"/>
        <a:defRPr sz="2400">
          <a:solidFill>
            <a:srgbClr val="5D94BA"/>
          </a:solidFill>
          <a:latin typeface="+mn-lt"/>
          <a:ea typeface="+mn-ea"/>
          <a:cs typeface="ＭＳ Ｐゴシック"/>
        </a:defRPr>
      </a:lvl3pPr>
      <a:lvl4pPr marL="1316038" indent="-176213" algn="l" rtl="0" eaLnBrk="1" fontAlgn="base" hangingPunct="1">
        <a:spcBef>
          <a:spcPct val="20000"/>
        </a:spcBef>
        <a:spcAft>
          <a:spcPct val="35000"/>
        </a:spcAft>
        <a:buClr>
          <a:srgbClr val="1E6119"/>
        </a:buClr>
        <a:buFont typeface="Wingdings" pitchFamily="2" charset="2"/>
        <a:buChar char="§"/>
        <a:defRPr sz="1600">
          <a:solidFill>
            <a:srgbClr val="5D94BA"/>
          </a:solidFill>
          <a:latin typeface="+mn-lt"/>
          <a:ea typeface="+mn-ea"/>
          <a:cs typeface="ＭＳ Ｐゴシック"/>
        </a:defRPr>
      </a:lvl4pPr>
      <a:lvl5pPr marL="16541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cs typeface="ＭＳ Ｐゴシック"/>
        </a:defRPr>
      </a:lvl5pPr>
      <a:lvl6pPr marL="21113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6pPr>
      <a:lvl7pPr marL="25685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7pPr>
      <a:lvl8pPr marL="30257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8pPr>
      <a:lvl9pPr marL="34829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33ADA0-BBEC-0018-F9EC-3C8FFF963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FE071C-515B-E569-B099-CD725CFF18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7163C-BD9F-F004-5D77-4DFAD9FF7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F2E99-4737-4142-A0C8-A7D70C957279}" type="datetimeFigureOut">
              <a:rPr lang="en-US" smtClean="0"/>
              <a:t>7/10/2023</a:t>
            </a:fld>
            <a:endParaRPr lang="en-US"/>
          </a:p>
        </p:txBody>
      </p:sp>
      <p:sp>
        <p:nvSpPr>
          <p:cNvPr id="5" name="Footer Placeholder 4">
            <a:extLst>
              <a:ext uri="{FF2B5EF4-FFF2-40B4-BE49-F238E27FC236}">
                <a16:creationId xmlns:a16="http://schemas.microsoft.com/office/drawing/2014/main" id="{5E131AEE-738D-9E61-34AD-AFEEC706B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F93FB1-F116-2009-50F3-9D9D304EBB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61D6D-697A-4884-8BF1-958D66979479}" type="slidenum">
              <a:rPr lang="en-US" smtClean="0"/>
              <a:t>‹#›</a:t>
            </a:fld>
            <a:endParaRPr lang="en-US"/>
          </a:p>
        </p:txBody>
      </p:sp>
    </p:spTree>
    <p:extLst>
      <p:ext uri="{BB962C8B-B14F-4D97-AF65-F5344CB8AC3E}">
        <p14:creationId xmlns:p14="http://schemas.microsoft.com/office/powerpoint/2010/main" val="24346971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www.whitehouse.gov/priorit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usda.gov/sites/default/files/documents/usda-deia-strategic-plan.pdf" TargetMode="Externa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60FA8D-BF04-5468-A95C-8EB97518F696}"/>
              </a:ext>
            </a:extLst>
          </p:cNvPr>
          <p:cNvSpPr>
            <a:spLocks noGrp="1"/>
          </p:cNvSpPr>
          <p:nvPr>
            <p:ph type="title"/>
          </p:nvPr>
        </p:nvSpPr>
        <p:spPr/>
        <p:txBody>
          <a:bodyPr/>
          <a:lstStyle/>
          <a:p>
            <a:r>
              <a:rPr lang="en-US" dirty="0"/>
              <a:t>For assistance in accessing this document, please contact nareee@usda.gov.</a:t>
            </a:r>
          </a:p>
        </p:txBody>
      </p:sp>
      <p:sp>
        <p:nvSpPr>
          <p:cNvPr id="4" name="Slide Number Placeholder 3">
            <a:extLst>
              <a:ext uri="{FF2B5EF4-FFF2-40B4-BE49-F238E27FC236}">
                <a16:creationId xmlns:a16="http://schemas.microsoft.com/office/drawing/2014/main" id="{9C9B2701-A149-61B2-2866-128B12618A9F}"/>
              </a:ext>
            </a:extLst>
          </p:cNvPr>
          <p:cNvSpPr>
            <a:spLocks noGrp="1"/>
          </p:cNvSpPr>
          <p:nvPr>
            <p:ph type="sldNum" sz="quarter" idx="12"/>
          </p:nvPr>
        </p:nvSpPr>
        <p:spPr/>
        <p:txBody>
          <a:bodyPr/>
          <a:lstStyle/>
          <a:p>
            <a:pPr>
              <a:defRPr/>
            </a:pPr>
            <a:fld id="{32B4643D-BBDE-4897-B0CB-091B235D2EFD}" type="slidenum">
              <a:rPr lang="en-US" smtClean="0"/>
              <a:pPr>
                <a:defRPr/>
              </a:pPr>
              <a:t>1</a:t>
            </a:fld>
            <a:endParaRPr lang="en-US" dirty="0"/>
          </a:p>
        </p:txBody>
      </p:sp>
    </p:spTree>
    <p:extLst>
      <p:ext uri="{BB962C8B-B14F-4D97-AF65-F5344CB8AC3E}">
        <p14:creationId xmlns:p14="http://schemas.microsoft.com/office/powerpoint/2010/main" val="108079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D5D4-73C9-A582-5A49-E2A4E77D9B33}"/>
              </a:ext>
            </a:extLst>
          </p:cNvPr>
          <p:cNvSpPr>
            <a:spLocks noGrp="1"/>
          </p:cNvSpPr>
          <p:nvPr>
            <p:ph type="title"/>
          </p:nvPr>
        </p:nvSpPr>
        <p:spPr>
          <a:xfrm>
            <a:off x="508000" y="219075"/>
            <a:ext cx="11074400" cy="914400"/>
          </a:xfrm>
        </p:spPr>
        <p:txBody>
          <a:bodyPr wrap="square" anchor="ctr">
            <a:normAutofit/>
          </a:bodyPr>
          <a:lstStyle/>
          <a:p>
            <a:r>
              <a:rPr lang="en-US" dirty="0"/>
              <a:t>Institutionalizing Systems and Structures</a:t>
            </a:r>
          </a:p>
        </p:txBody>
      </p:sp>
      <p:sp>
        <p:nvSpPr>
          <p:cNvPr id="4" name="Slide Number Placeholder 3">
            <a:extLst>
              <a:ext uri="{FF2B5EF4-FFF2-40B4-BE49-F238E27FC236}">
                <a16:creationId xmlns:a16="http://schemas.microsoft.com/office/drawing/2014/main" id="{AA550721-C67D-DB4A-6507-9990EC4E14A4}"/>
              </a:ext>
            </a:extLst>
          </p:cNvPr>
          <p:cNvSpPr>
            <a:spLocks noGrp="1"/>
          </p:cNvSpPr>
          <p:nvPr>
            <p:ph type="sldNum" sz="quarter" idx="10"/>
          </p:nvPr>
        </p:nvSpPr>
        <p:spPr>
          <a:xfrm>
            <a:off x="0" y="6324600"/>
            <a:ext cx="711200" cy="533400"/>
          </a:xfrm>
        </p:spPr>
        <p:txBody>
          <a:bodyPr wrap="square" anchor="ctr">
            <a:normAutofit/>
          </a:bodyPr>
          <a:lstStyle/>
          <a:p>
            <a:pPr>
              <a:spcAft>
                <a:spcPts val="600"/>
              </a:spcAft>
              <a:defRPr/>
            </a:pPr>
            <a:fld id="{32B4643D-BBDE-4897-B0CB-091B235D2EFD}" type="slidenum">
              <a:rPr lang="en-US" smtClean="0"/>
              <a:pPr>
                <a:spcAft>
                  <a:spcPts val="600"/>
                </a:spcAft>
                <a:defRPr/>
              </a:pPr>
              <a:t>10</a:t>
            </a:fld>
            <a:endParaRPr lang="en-US"/>
          </a:p>
        </p:txBody>
      </p:sp>
      <p:graphicFrame>
        <p:nvGraphicFramePr>
          <p:cNvPr id="6" name="Content Placeholder 2">
            <a:extLst>
              <a:ext uri="{FF2B5EF4-FFF2-40B4-BE49-F238E27FC236}">
                <a16:creationId xmlns:a16="http://schemas.microsoft.com/office/drawing/2014/main" id="{82A1F1C9-A384-B3A5-3FF3-E7617DAAC786}"/>
              </a:ext>
            </a:extLst>
          </p:cNvPr>
          <p:cNvGraphicFramePr>
            <a:graphicFrameLocks noGrp="1"/>
          </p:cNvGraphicFramePr>
          <p:nvPr>
            <p:ph idx="1"/>
            <p:extLst>
              <p:ext uri="{D42A27DB-BD31-4B8C-83A1-F6EECF244321}">
                <p14:modId xmlns:p14="http://schemas.microsoft.com/office/powerpoint/2010/main" val="4045230988"/>
              </p:ext>
            </p:extLst>
          </p:nvPr>
        </p:nvGraphicFramePr>
        <p:xfrm>
          <a:off x="508000" y="1371600"/>
          <a:ext cx="1138971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7559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D5D4-73C9-A582-5A49-E2A4E77D9B33}"/>
              </a:ext>
            </a:extLst>
          </p:cNvPr>
          <p:cNvSpPr>
            <a:spLocks noGrp="1"/>
          </p:cNvSpPr>
          <p:nvPr>
            <p:ph type="title"/>
          </p:nvPr>
        </p:nvSpPr>
        <p:spPr>
          <a:xfrm>
            <a:off x="508000" y="219075"/>
            <a:ext cx="11074400" cy="914400"/>
          </a:xfrm>
        </p:spPr>
        <p:txBody>
          <a:bodyPr wrap="square" anchor="ctr">
            <a:normAutofit/>
          </a:bodyPr>
          <a:lstStyle/>
          <a:p>
            <a:r>
              <a:rPr lang="en-US" sz="3200" b="1" dirty="0">
                <a:effectLst/>
              </a:rPr>
              <a:t>Activating Communication, Engagement and Learning</a:t>
            </a:r>
            <a:endParaRPr lang="en-US" dirty="0"/>
          </a:p>
        </p:txBody>
      </p:sp>
      <p:sp>
        <p:nvSpPr>
          <p:cNvPr id="4" name="Slide Number Placeholder 3">
            <a:extLst>
              <a:ext uri="{FF2B5EF4-FFF2-40B4-BE49-F238E27FC236}">
                <a16:creationId xmlns:a16="http://schemas.microsoft.com/office/drawing/2014/main" id="{AA550721-C67D-DB4A-6507-9990EC4E14A4}"/>
              </a:ext>
            </a:extLst>
          </p:cNvPr>
          <p:cNvSpPr>
            <a:spLocks noGrp="1"/>
          </p:cNvSpPr>
          <p:nvPr>
            <p:ph type="sldNum" sz="quarter" idx="10"/>
          </p:nvPr>
        </p:nvSpPr>
        <p:spPr>
          <a:xfrm>
            <a:off x="0" y="6324600"/>
            <a:ext cx="711200" cy="533400"/>
          </a:xfrm>
        </p:spPr>
        <p:txBody>
          <a:bodyPr wrap="square" anchor="ctr">
            <a:normAutofit/>
          </a:bodyPr>
          <a:lstStyle/>
          <a:p>
            <a:pPr>
              <a:spcAft>
                <a:spcPts val="600"/>
              </a:spcAft>
              <a:defRPr/>
            </a:pPr>
            <a:fld id="{32B4643D-BBDE-4897-B0CB-091B235D2EFD}" type="slidenum">
              <a:rPr lang="en-US" smtClean="0"/>
              <a:pPr>
                <a:spcAft>
                  <a:spcPts val="600"/>
                </a:spcAft>
                <a:defRPr/>
              </a:pPr>
              <a:t>11</a:t>
            </a:fld>
            <a:endParaRPr lang="en-US"/>
          </a:p>
        </p:txBody>
      </p:sp>
      <p:graphicFrame>
        <p:nvGraphicFramePr>
          <p:cNvPr id="6" name="Content Placeholder 2">
            <a:extLst>
              <a:ext uri="{FF2B5EF4-FFF2-40B4-BE49-F238E27FC236}">
                <a16:creationId xmlns:a16="http://schemas.microsoft.com/office/drawing/2014/main" id="{82A1F1C9-A384-B3A5-3FF3-E7617DAAC786}"/>
              </a:ext>
            </a:extLst>
          </p:cNvPr>
          <p:cNvGraphicFramePr>
            <a:graphicFrameLocks noGrp="1"/>
          </p:cNvGraphicFramePr>
          <p:nvPr>
            <p:ph idx="1"/>
            <p:extLst>
              <p:ext uri="{D42A27DB-BD31-4B8C-83A1-F6EECF244321}">
                <p14:modId xmlns:p14="http://schemas.microsoft.com/office/powerpoint/2010/main" val="1993475585"/>
              </p:ext>
            </p:extLst>
          </p:nvPr>
        </p:nvGraphicFramePr>
        <p:xfrm>
          <a:off x="508000" y="1371600"/>
          <a:ext cx="1138971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93013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5407856-C9FD-059D-A275-C9BE9C7EFEE9}"/>
              </a:ext>
            </a:extLst>
          </p:cNvPr>
          <p:cNvSpPr>
            <a:spLocks noGrp="1"/>
          </p:cNvSpPr>
          <p:nvPr>
            <p:ph type="title"/>
          </p:nvPr>
        </p:nvSpPr>
        <p:spPr>
          <a:xfrm>
            <a:off x="508000" y="219075"/>
            <a:ext cx="11264900" cy="914400"/>
          </a:xfrm>
        </p:spPr>
        <p:txBody>
          <a:bodyPr/>
          <a:lstStyle/>
          <a:p>
            <a:pPr algn="r"/>
            <a:br>
              <a:rPr lang="en-US" dirty="0"/>
            </a:br>
            <a:r>
              <a:rPr lang="en-US" dirty="0"/>
              <a:t>LTonya.Davis@usda.gov </a:t>
            </a:r>
            <a:br>
              <a:rPr lang="en-US" dirty="0"/>
            </a:br>
            <a:endParaRPr lang="en-US" dirty="0"/>
          </a:p>
        </p:txBody>
      </p:sp>
      <p:sp>
        <p:nvSpPr>
          <p:cNvPr id="4" name="Slide Number Placeholder 3">
            <a:extLst>
              <a:ext uri="{FF2B5EF4-FFF2-40B4-BE49-F238E27FC236}">
                <a16:creationId xmlns:a16="http://schemas.microsoft.com/office/drawing/2014/main" id="{6F36A245-917A-4E7C-77EE-0F82CFE7DD5A}"/>
              </a:ext>
            </a:extLst>
          </p:cNvPr>
          <p:cNvSpPr>
            <a:spLocks noGrp="1"/>
          </p:cNvSpPr>
          <p:nvPr>
            <p:ph type="sldNum" sz="quarter" idx="10"/>
          </p:nvPr>
        </p:nvSpPr>
        <p:spPr>
          <a:xfrm>
            <a:off x="0" y="6324600"/>
            <a:ext cx="711200" cy="533400"/>
          </a:xfrm>
        </p:spPr>
        <p:txBody>
          <a:bodyPr wrap="square" anchor="ctr">
            <a:normAutofit/>
          </a:bodyPr>
          <a:lstStyle/>
          <a:p>
            <a:pPr>
              <a:spcAft>
                <a:spcPts val="600"/>
              </a:spcAft>
              <a:defRPr/>
            </a:pPr>
            <a:fld id="{32B4643D-BBDE-4897-B0CB-091B235D2EFD}" type="slidenum">
              <a:rPr lang="en-US" smtClean="0"/>
              <a:pPr>
                <a:spcAft>
                  <a:spcPts val="600"/>
                </a:spcAft>
                <a:defRPr/>
              </a:pPr>
              <a:t>12</a:t>
            </a:fld>
            <a:endParaRPr lang="en-US"/>
          </a:p>
        </p:txBody>
      </p:sp>
      <p:graphicFrame>
        <p:nvGraphicFramePr>
          <p:cNvPr id="6" name="Content Placeholder 2">
            <a:extLst>
              <a:ext uri="{FF2B5EF4-FFF2-40B4-BE49-F238E27FC236}">
                <a16:creationId xmlns:a16="http://schemas.microsoft.com/office/drawing/2014/main" id="{300277F1-2F95-9A80-374F-5E339CE534C1}"/>
              </a:ext>
            </a:extLst>
          </p:cNvPr>
          <p:cNvGraphicFramePr>
            <a:graphicFrameLocks noGrp="1"/>
          </p:cNvGraphicFramePr>
          <p:nvPr>
            <p:ph idx="1"/>
            <p:extLst>
              <p:ext uri="{D42A27DB-BD31-4B8C-83A1-F6EECF244321}">
                <p14:modId xmlns:p14="http://schemas.microsoft.com/office/powerpoint/2010/main" val="472597239"/>
              </p:ext>
            </p:extLst>
          </p:nvPr>
        </p:nvGraphicFramePr>
        <p:xfrm>
          <a:off x="508000" y="1371600"/>
          <a:ext cx="11074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7465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13E3-6ECA-4C4D-9068-510E4617AC16}"/>
              </a:ext>
            </a:extLst>
          </p:cNvPr>
          <p:cNvSpPr>
            <a:spLocks noGrp="1"/>
          </p:cNvSpPr>
          <p:nvPr>
            <p:ph type="ctrTitle"/>
          </p:nvPr>
        </p:nvSpPr>
        <p:spPr>
          <a:xfrm>
            <a:off x="3533774" y="2667000"/>
            <a:ext cx="7743825" cy="1524000"/>
          </a:xfrm>
        </p:spPr>
        <p:txBody>
          <a:bodyPr/>
          <a:lstStyle/>
          <a:p>
            <a:pPr algn="l"/>
            <a:br>
              <a:rPr lang="en-US" sz="2400" b="0" i="0" u="none" strike="noStrike" baseline="0" dirty="0">
                <a:solidFill>
                  <a:srgbClr val="000000"/>
                </a:solidFill>
                <a:latin typeface="Cambria" panose="02040503050406030204" pitchFamily="18" charset="0"/>
              </a:rPr>
            </a:br>
            <a:br>
              <a:rPr lang="en-US" sz="2400" b="0" i="0" u="none" strike="noStrike" baseline="0" dirty="0">
                <a:latin typeface="Cambria" panose="02040503050406030204" pitchFamily="18" charset="0"/>
              </a:rPr>
            </a:br>
            <a:br>
              <a:rPr lang="en-US" b="0" i="0" u="none" strike="noStrike" baseline="0" dirty="0">
                <a:solidFill>
                  <a:srgbClr val="002C71"/>
                </a:solidFill>
              </a:rPr>
            </a:br>
            <a:r>
              <a:rPr lang="en-US" b="1" i="0" u="none" strike="noStrike" baseline="0" dirty="0">
                <a:solidFill>
                  <a:srgbClr val="005340"/>
                </a:solidFill>
              </a:rPr>
              <a:t>The </a:t>
            </a:r>
            <a:r>
              <a:rPr lang="en-US" b="1" dirty="0">
                <a:solidFill>
                  <a:srgbClr val="005340"/>
                </a:solidFill>
              </a:rPr>
              <a:t>Role of  D</a:t>
            </a:r>
            <a:r>
              <a:rPr lang="en-US" b="1" i="0" u="none" strike="noStrike" baseline="0" dirty="0">
                <a:solidFill>
                  <a:srgbClr val="005340"/>
                </a:solidFill>
              </a:rPr>
              <a:t>iversity, Equity, Inclusion and Accessibility </a:t>
            </a:r>
            <a:r>
              <a:rPr lang="en-US" b="1" dirty="0">
                <a:solidFill>
                  <a:srgbClr val="005340"/>
                </a:solidFill>
              </a:rPr>
              <a:t>at</a:t>
            </a:r>
            <a:r>
              <a:rPr lang="en-US" b="1" i="0" u="none" strike="noStrike" baseline="0" dirty="0">
                <a:solidFill>
                  <a:srgbClr val="005340"/>
                </a:solidFill>
              </a:rPr>
              <a:t> USDA</a:t>
            </a:r>
            <a:br>
              <a:rPr lang="en-US" b="1" i="0" u="none" strike="noStrike" baseline="0" dirty="0">
                <a:solidFill>
                  <a:srgbClr val="005340"/>
                </a:solidFill>
              </a:rPr>
            </a:br>
            <a:br>
              <a:rPr lang="en-US" sz="4000" b="1" i="0" u="none" strike="noStrike" baseline="0" dirty="0">
                <a:solidFill>
                  <a:srgbClr val="005340"/>
                </a:solidFill>
                <a:latin typeface="Cambria" panose="02040503050406030204" pitchFamily="18" charset="0"/>
              </a:rPr>
            </a:br>
            <a:br>
              <a:rPr lang="en-US" b="1" dirty="0"/>
            </a:br>
            <a:endParaRPr lang="en-US" b="1" dirty="0"/>
          </a:p>
        </p:txBody>
      </p:sp>
      <p:sp>
        <p:nvSpPr>
          <p:cNvPr id="3" name="Subtitle 2">
            <a:extLst>
              <a:ext uri="{FF2B5EF4-FFF2-40B4-BE49-F238E27FC236}">
                <a16:creationId xmlns:a16="http://schemas.microsoft.com/office/drawing/2014/main" id="{06543067-5B69-4B5B-BA51-7D4AAD0989FB}"/>
              </a:ext>
            </a:extLst>
          </p:cNvPr>
          <p:cNvSpPr>
            <a:spLocks noGrp="1"/>
          </p:cNvSpPr>
          <p:nvPr>
            <p:ph type="subTitle" idx="1"/>
          </p:nvPr>
        </p:nvSpPr>
        <p:spPr>
          <a:xfrm>
            <a:off x="1625600" y="5107577"/>
            <a:ext cx="8636000" cy="1159873"/>
          </a:xfrm>
        </p:spPr>
        <p:txBody>
          <a:bodyPr/>
          <a:lstStyle/>
          <a:p>
            <a:pPr>
              <a:spcBef>
                <a:spcPts val="0"/>
              </a:spcBef>
              <a:spcAft>
                <a:spcPts val="0"/>
              </a:spcAft>
            </a:pPr>
            <a:r>
              <a:rPr lang="en-US" sz="2000" dirty="0">
                <a:effectLst/>
                <a:ea typeface="Calibri" panose="020F0502020204030204" pitchFamily="34" charset="0"/>
                <a:cs typeface="Calibri" panose="020F0502020204030204" pitchFamily="34" charset="0"/>
              </a:rPr>
              <a:t>NAREEE Board Meeting on Diversity and Inclusion </a:t>
            </a:r>
            <a:endParaRPr lang="en-US" sz="2000" dirty="0">
              <a:cs typeface="Calibri" panose="020F0502020204030204" pitchFamily="34" charset="0"/>
            </a:endParaRPr>
          </a:p>
          <a:p>
            <a:pPr>
              <a:spcBef>
                <a:spcPts val="0"/>
              </a:spcBef>
              <a:spcAft>
                <a:spcPts val="0"/>
              </a:spcAft>
            </a:pPr>
            <a:r>
              <a:rPr lang="en-US" sz="2000" dirty="0" err="1"/>
              <a:t>L’Tonya</a:t>
            </a:r>
            <a:r>
              <a:rPr lang="en-US" sz="2000" dirty="0"/>
              <a:t> Davis</a:t>
            </a:r>
          </a:p>
          <a:p>
            <a:pPr>
              <a:spcBef>
                <a:spcPts val="0"/>
              </a:spcBef>
              <a:spcAft>
                <a:spcPts val="0"/>
              </a:spcAft>
            </a:pPr>
            <a:r>
              <a:rPr lang="en-US" sz="2000" dirty="0"/>
              <a:t>Chief Diversity and Inclusion Officer </a:t>
            </a:r>
          </a:p>
          <a:p>
            <a:pPr>
              <a:spcBef>
                <a:spcPts val="0"/>
              </a:spcBef>
              <a:spcAft>
                <a:spcPts val="0"/>
              </a:spcAft>
            </a:pPr>
            <a:r>
              <a:rPr lang="en-US" sz="2000" dirty="0"/>
              <a:t>June 7, 2023</a:t>
            </a:r>
          </a:p>
        </p:txBody>
      </p:sp>
    </p:spTree>
    <p:extLst>
      <p:ext uri="{BB962C8B-B14F-4D97-AF65-F5344CB8AC3E}">
        <p14:creationId xmlns:p14="http://schemas.microsoft.com/office/powerpoint/2010/main" val="2071818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17996BB0-5704-B031-E84C-41500861BA12}"/>
              </a:ext>
            </a:extLst>
          </p:cNvPr>
          <p:cNvPicPr>
            <a:picLocks noChangeAspect="1"/>
          </p:cNvPicPr>
          <p:nvPr/>
        </p:nvPicPr>
        <p:blipFill>
          <a:blip r:embed="rId3"/>
          <a:stretch>
            <a:fillRect/>
          </a:stretch>
        </p:blipFill>
        <p:spPr>
          <a:xfrm>
            <a:off x="0" y="0"/>
            <a:ext cx="6189155" cy="236240"/>
          </a:xfrm>
          <a:prstGeom prst="rect">
            <a:avLst/>
          </a:prstGeom>
        </p:spPr>
      </p:pic>
      <p:pic>
        <p:nvPicPr>
          <p:cNvPr id="57" name="Graphic 57" descr="Yoga outline">
            <a:extLst>
              <a:ext uri="{FF2B5EF4-FFF2-40B4-BE49-F238E27FC236}">
                <a16:creationId xmlns:a16="http://schemas.microsoft.com/office/drawing/2014/main" id="{6328741B-8B55-6665-AA60-900D26D34F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37168" y="4486719"/>
            <a:ext cx="1944831" cy="1944831"/>
          </a:xfrm>
          <a:prstGeom prst="rect">
            <a:avLst/>
          </a:prstGeom>
        </p:spPr>
      </p:pic>
      <p:pic>
        <p:nvPicPr>
          <p:cNvPr id="58" name="Picture 58">
            <a:extLst>
              <a:ext uri="{FF2B5EF4-FFF2-40B4-BE49-F238E27FC236}">
                <a16:creationId xmlns:a16="http://schemas.microsoft.com/office/drawing/2014/main" id="{91829B30-6B58-69C4-232E-57E4BC1B07AA}"/>
              </a:ext>
            </a:extLst>
          </p:cNvPr>
          <p:cNvPicPr>
            <a:picLocks noChangeAspect="1"/>
          </p:cNvPicPr>
          <p:nvPr/>
        </p:nvPicPr>
        <p:blipFill>
          <a:blip r:embed="rId6"/>
          <a:stretch>
            <a:fillRect/>
          </a:stretch>
        </p:blipFill>
        <p:spPr>
          <a:xfrm rot="-240000">
            <a:off x="875579" y="468326"/>
            <a:ext cx="2287858" cy="3060967"/>
          </a:xfrm>
          <a:prstGeom prst="rect">
            <a:avLst/>
          </a:prstGeom>
        </p:spPr>
      </p:pic>
      <p:pic>
        <p:nvPicPr>
          <p:cNvPr id="76" name="Picture 76">
            <a:extLst>
              <a:ext uri="{FF2B5EF4-FFF2-40B4-BE49-F238E27FC236}">
                <a16:creationId xmlns:a16="http://schemas.microsoft.com/office/drawing/2014/main" id="{A07F3FE9-8E05-DF83-0413-CBB9F30CD7F2}"/>
              </a:ext>
            </a:extLst>
          </p:cNvPr>
          <p:cNvPicPr>
            <a:picLocks noChangeAspect="1"/>
          </p:cNvPicPr>
          <p:nvPr/>
        </p:nvPicPr>
        <p:blipFill>
          <a:blip r:embed="rId7"/>
          <a:stretch>
            <a:fillRect/>
          </a:stretch>
        </p:blipFill>
        <p:spPr>
          <a:xfrm>
            <a:off x="9797972" y="4742753"/>
            <a:ext cx="1777225" cy="1777225"/>
          </a:xfrm>
          <a:prstGeom prst="rect">
            <a:avLst/>
          </a:prstGeom>
        </p:spPr>
      </p:pic>
      <p:pic>
        <p:nvPicPr>
          <p:cNvPr id="77" name="Picture 77">
            <a:extLst>
              <a:ext uri="{FF2B5EF4-FFF2-40B4-BE49-F238E27FC236}">
                <a16:creationId xmlns:a16="http://schemas.microsoft.com/office/drawing/2014/main" id="{66B19E3D-FEDB-3487-2905-12CD2029A78B}"/>
              </a:ext>
            </a:extLst>
          </p:cNvPr>
          <p:cNvPicPr>
            <a:picLocks noChangeAspect="1"/>
          </p:cNvPicPr>
          <p:nvPr/>
        </p:nvPicPr>
        <p:blipFill>
          <a:blip r:embed="rId8"/>
          <a:stretch>
            <a:fillRect/>
          </a:stretch>
        </p:blipFill>
        <p:spPr>
          <a:xfrm>
            <a:off x="4482791" y="1275174"/>
            <a:ext cx="4471637" cy="2839410"/>
          </a:xfrm>
          <a:prstGeom prst="rect">
            <a:avLst/>
          </a:prstGeom>
        </p:spPr>
      </p:pic>
      <p:pic>
        <p:nvPicPr>
          <p:cNvPr id="78" name="Picture 78">
            <a:extLst>
              <a:ext uri="{FF2B5EF4-FFF2-40B4-BE49-F238E27FC236}">
                <a16:creationId xmlns:a16="http://schemas.microsoft.com/office/drawing/2014/main" id="{A9725E48-3A0C-5CE8-8F95-6577939DA567}"/>
              </a:ext>
            </a:extLst>
          </p:cNvPr>
          <p:cNvPicPr>
            <a:picLocks noChangeAspect="1"/>
          </p:cNvPicPr>
          <p:nvPr/>
        </p:nvPicPr>
        <p:blipFill>
          <a:blip r:embed="rId9"/>
          <a:stretch>
            <a:fillRect/>
          </a:stretch>
        </p:blipFill>
        <p:spPr>
          <a:xfrm>
            <a:off x="1009069" y="3824867"/>
            <a:ext cx="1894081" cy="2878874"/>
          </a:xfrm>
          <a:prstGeom prst="rect">
            <a:avLst/>
          </a:prstGeom>
        </p:spPr>
      </p:pic>
      <p:pic>
        <p:nvPicPr>
          <p:cNvPr id="79" name="Picture 79">
            <a:extLst>
              <a:ext uri="{FF2B5EF4-FFF2-40B4-BE49-F238E27FC236}">
                <a16:creationId xmlns:a16="http://schemas.microsoft.com/office/drawing/2014/main" id="{E4CDBA1C-F0CD-7D2D-F6D6-490501F4EAC7}"/>
              </a:ext>
            </a:extLst>
          </p:cNvPr>
          <p:cNvPicPr>
            <a:picLocks noChangeAspect="1"/>
          </p:cNvPicPr>
          <p:nvPr/>
        </p:nvPicPr>
        <p:blipFill>
          <a:blip r:embed="rId10"/>
          <a:stretch>
            <a:fillRect/>
          </a:stretch>
        </p:blipFill>
        <p:spPr>
          <a:xfrm>
            <a:off x="9751740" y="1238737"/>
            <a:ext cx="1823225" cy="2429065"/>
          </a:xfrm>
          <a:prstGeom prst="rect">
            <a:avLst/>
          </a:prstGeom>
        </p:spPr>
      </p:pic>
      <p:pic>
        <p:nvPicPr>
          <p:cNvPr id="81" name="Graphic 81" descr="Globe with solid fill">
            <a:extLst>
              <a:ext uri="{FF2B5EF4-FFF2-40B4-BE49-F238E27FC236}">
                <a16:creationId xmlns:a16="http://schemas.microsoft.com/office/drawing/2014/main" id="{2E9DFB9D-0A24-3989-7A98-64432CA713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64191" y="4848922"/>
            <a:ext cx="1379034" cy="1379034"/>
          </a:xfrm>
          <a:prstGeom prst="rect">
            <a:avLst/>
          </a:prstGeom>
        </p:spPr>
      </p:pic>
      <p:sp>
        <p:nvSpPr>
          <p:cNvPr id="83" name="Title 1">
            <a:extLst>
              <a:ext uri="{FF2B5EF4-FFF2-40B4-BE49-F238E27FC236}">
                <a16:creationId xmlns:a16="http://schemas.microsoft.com/office/drawing/2014/main" id="{9D5A1A85-AADE-DB94-00F6-8A7DC652F740}"/>
              </a:ext>
            </a:extLst>
          </p:cNvPr>
          <p:cNvSpPr>
            <a:spLocks noGrp="1"/>
          </p:cNvSpPr>
          <p:nvPr>
            <p:ph type="title"/>
          </p:nvPr>
        </p:nvSpPr>
        <p:spPr>
          <a:xfrm>
            <a:off x="3451787" y="328364"/>
            <a:ext cx="10515600" cy="711200"/>
          </a:xfrm>
        </p:spPr>
        <p:txBody>
          <a:bodyPr/>
          <a:lstStyle/>
          <a:p>
            <a:r>
              <a:rPr lang="en-US">
                <a:latin typeface="Source Sans Pro"/>
                <a:ea typeface="Source Sans Pro"/>
              </a:rPr>
              <a:t>About Me</a:t>
            </a:r>
            <a:endParaRPr lang="en-US"/>
          </a:p>
        </p:txBody>
      </p:sp>
      <p:pic>
        <p:nvPicPr>
          <p:cNvPr id="84" name="Picture 84">
            <a:extLst>
              <a:ext uri="{FF2B5EF4-FFF2-40B4-BE49-F238E27FC236}">
                <a16:creationId xmlns:a16="http://schemas.microsoft.com/office/drawing/2014/main" id="{5FFC8E6C-CAB0-0FA9-ACAD-F0E8B6D1B5F8}"/>
              </a:ext>
            </a:extLst>
          </p:cNvPr>
          <p:cNvPicPr>
            <a:picLocks noChangeAspect="1"/>
          </p:cNvPicPr>
          <p:nvPr/>
        </p:nvPicPr>
        <p:blipFill>
          <a:blip r:embed="rId13"/>
          <a:stretch>
            <a:fillRect/>
          </a:stretch>
        </p:blipFill>
        <p:spPr>
          <a:xfrm>
            <a:off x="5718717" y="4650058"/>
            <a:ext cx="1674542" cy="1674542"/>
          </a:xfrm>
          <a:prstGeom prst="rect">
            <a:avLst/>
          </a:prstGeom>
        </p:spPr>
      </p:pic>
    </p:spTree>
    <p:extLst>
      <p:ext uri="{BB962C8B-B14F-4D97-AF65-F5344CB8AC3E}">
        <p14:creationId xmlns:p14="http://schemas.microsoft.com/office/powerpoint/2010/main" val="428949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36DB-5C13-42B4-BF73-C860BD6DD498}"/>
              </a:ext>
            </a:extLst>
          </p:cNvPr>
          <p:cNvSpPr>
            <a:spLocks noGrp="1"/>
          </p:cNvSpPr>
          <p:nvPr>
            <p:ph type="title"/>
          </p:nvPr>
        </p:nvSpPr>
        <p:spPr/>
        <p:txBody>
          <a:bodyPr/>
          <a:lstStyle/>
          <a:p>
            <a:r>
              <a:rPr lang="en-US" b="1" dirty="0"/>
              <a:t>Federal Government DEIA Efforts</a:t>
            </a:r>
          </a:p>
        </p:txBody>
      </p:sp>
      <p:sp>
        <p:nvSpPr>
          <p:cNvPr id="3" name="Content Placeholder 2">
            <a:extLst>
              <a:ext uri="{FF2B5EF4-FFF2-40B4-BE49-F238E27FC236}">
                <a16:creationId xmlns:a16="http://schemas.microsoft.com/office/drawing/2014/main" id="{F3FB8D75-0400-4242-8F96-EADE133C9FD0}"/>
              </a:ext>
            </a:extLst>
          </p:cNvPr>
          <p:cNvSpPr>
            <a:spLocks noGrp="1"/>
          </p:cNvSpPr>
          <p:nvPr>
            <p:ph idx="1"/>
          </p:nvPr>
        </p:nvSpPr>
        <p:spPr>
          <a:xfrm>
            <a:off x="342900" y="1133474"/>
            <a:ext cx="11677650" cy="4875439"/>
          </a:xfrm>
        </p:spPr>
        <p:txBody>
          <a:bodyPr/>
          <a:lstStyle/>
          <a:p>
            <a:r>
              <a:rPr lang="en-US" dirty="0"/>
              <a:t>DEIA is a </a:t>
            </a:r>
            <a:r>
              <a:rPr lang="en-US" dirty="0">
                <a:hlinkClick r:id="rId3"/>
              </a:rPr>
              <a:t>key priority </a:t>
            </a:r>
            <a:r>
              <a:rPr lang="en-US" dirty="0"/>
              <a:t>of the Biden-Harris administration agenda. </a:t>
            </a:r>
          </a:p>
          <a:p>
            <a:r>
              <a:rPr lang="en-US" dirty="0"/>
              <a:t>There are several Executive Orders related to DEIA helping drive concrete actions across Government.</a:t>
            </a:r>
          </a:p>
          <a:p>
            <a:pPr lvl="1"/>
            <a:r>
              <a:rPr lang="en-US" dirty="0">
                <a:solidFill>
                  <a:schemeClr val="accent6">
                    <a:lumMod val="75000"/>
                  </a:schemeClr>
                </a:solidFill>
              </a:rPr>
              <a:t>EO 13985, </a:t>
            </a:r>
            <a:r>
              <a:rPr lang="en-US" i="1" dirty="0">
                <a:solidFill>
                  <a:schemeClr val="accent6">
                    <a:lumMod val="75000"/>
                  </a:schemeClr>
                </a:solidFill>
              </a:rPr>
              <a:t>Advancing Racial Equity through the Federal Government</a:t>
            </a:r>
            <a:r>
              <a:rPr lang="en-US" dirty="0">
                <a:solidFill>
                  <a:schemeClr val="accent6">
                    <a:lumMod val="75000"/>
                  </a:schemeClr>
                </a:solidFill>
              </a:rPr>
              <a:t> is the governing document for our external/programmatic equity work.</a:t>
            </a:r>
          </a:p>
          <a:p>
            <a:pPr lvl="1"/>
            <a:r>
              <a:rPr lang="en-US" dirty="0">
                <a:solidFill>
                  <a:schemeClr val="accent6">
                    <a:lumMod val="75000"/>
                  </a:schemeClr>
                </a:solidFill>
              </a:rPr>
              <a:t>EO </a:t>
            </a:r>
            <a:r>
              <a:rPr lang="en-US" b="0" i="0" dirty="0">
                <a:solidFill>
                  <a:schemeClr val="accent6">
                    <a:lumMod val="75000"/>
                  </a:schemeClr>
                </a:solidFill>
                <a:effectLst/>
                <a:latin typeface="Roboto" panose="02000000000000000000" pitchFamily="2" charset="0"/>
              </a:rPr>
              <a:t>14035, </a:t>
            </a:r>
            <a:r>
              <a:rPr lang="en-US" b="0" i="1" dirty="0">
                <a:solidFill>
                  <a:schemeClr val="accent6">
                    <a:lumMod val="75000"/>
                  </a:schemeClr>
                </a:solidFill>
                <a:effectLst/>
                <a:latin typeface="Roboto" panose="02000000000000000000" pitchFamily="2" charset="0"/>
              </a:rPr>
              <a:t>Diversity, Equity, Inclusion, and Access in the Federal Workforce </a:t>
            </a:r>
            <a:r>
              <a:rPr lang="en-US" b="0" dirty="0">
                <a:solidFill>
                  <a:schemeClr val="accent6">
                    <a:lumMod val="75000"/>
                  </a:schemeClr>
                </a:solidFill>
                <a:effectLst/>
                <a:latin typeface="Roboto" panose="02000000000000000000" pitchFamily="2" charset="0"/>
              </a:rPr>
              <a:t>is the governing document for our internal DEIA equity work.</a:t>
            </a:r>
          </a:p>
          <a:p>
            <a:pPr lvl="1"/>
            <a:r>
              <a:rPr lang="en-US" dirty="0">
                <a:solidFill>
                  <a:schemeClr val="accent6">
                    <a:lumMod val="75000"/>
                  </a:schemeClr>
                </a:solidFill>
                <a:latin typeface="Roboto" panose="02000000000000000000" pitchFamily="2" charset="0"/>
              </a:rPr>
              <a:t>EO 13988, Preventing and Combating Discrimination on the Basis of Gender Identity or </a:t>
            </a:r>
            <a:r>
              <a:rPr lang="en-US">
                <a:solidFill>
                  <a:schemeClr val="accent6">
                    <a:lumMod val="75000"/>
                  </a:schemeClr>
                </a:solidFill>
                <a:latin typeface="Roboto" panose="02000000000000000000" pitchFamily="2" charset="0"/>
              </a:rPr>
              <a:t>Sexual Orientation</a:t>
            </a:r>
            <a:endParaRPr lang="en-US" b="0" dirty="0">
              <a:solidFill>
                <a:schemeClr val="accent6">
                  <a:lumMod val="75000"/>
                </a:schemeClr>
              </a:solidFill>
              <a:effectLst/>
              <a:latin typeface="Roboto" panose="02000000000000000000" pitchFamily="2" charset="0"/>
            </a:endParaRPr>
          </a:p>
          <a:p>
            <a:pPr marL="627063" marR="0" lvl="1" indent="-169863" algn="l" defTabSz="914400" rtl="0" eaLnBrk="1" fontAlgn="base" latinLnBrk="0" hangingPunct="1">
              <a:lnSpc>
                <a:spcPct val="100000"/>
              </a:lnSpc>
              <a:spcBef>
                <a:spcPct val="20000"/>
              </a:spcBef>
              <a:spcAft>
                <a:spcPct val="35000"/>
              </a:spcAft>
              <a:buClr>
                <a:srgbClr val="1E6119"/>
              </a:buClr>
              <a:buSzTx/>
              <a:buFont typeface="Wingdings" pitchFamily="2" charset="2"/>
              <a:buChar char="§"/>
              <a:tabLst/>
              <a:defRPr/>
            </a:pPr>
            <a:r>
              <a:rPr lang="en-US" dirty="0">
                <a:solidFill>
                  <a:schemeClr val="accent6">
                    <a:lumMod val="75000"/>
                  </a:schemeClr>
                </a:solidFill>
                <a:latin typeface="Roboto" panose="02000000000000000000" pitchFamily="2" charset="0"/>
              </a:rPr>
              <a:t>.</a:t>
            </a:r>
            <a:r>
              <a:rPr kumimoji="0" lang="en-US" sz="2000" b="0" i="0" u="none" strike="noStrike" kern="0" cap="none" spc="0" normalizeH="0" baseline="0" noProof="0" dirty="0">
                <a:ln>
                  <a:noFill/>
                </a:ln>
                <a:solidFill>
                  <a:srgbClr val="999999">
                    <a:lumMod val="75000"/>
                  </a:srgbClr>
                </a:solidFill>
                <a:effectLst/>
                <a:uLnTx/>
                <a:uFillTx/>
                <a:latin typeface="Roboto" panose="02000000000000000000" pitchFamily="2" charset="0"/>
                <a:ea typeface="ＭＳ Ｐゴシック"/>
              </a:rPr>
              <a:t> The </a:t>
            </a:r>
            <a:r>
              <a:rPr kumimoji="0" lang="en-US" sz="2000" b="0" i="1" u="none" strike="noStrike" kern="0" cap="none" spc="0" normalizeH="0" baseline="0" noProof="0" dirty="0">
                <a:ln>
                  <a:noFill/>
                </a:ln>
                <a:solidFill>
                  <a:srgbClr val="999999">
                    <a:lumMod val="75000"/>
                  </a:srgbClr>
                </a:solidFill>
                <a:effectLst/>
                <a:uLnTx/>
                <a:uFillTx/>
                <a:latin typeface="Roboto" panose="02000000000000000000" pitchFamily="2" charset="0"/>
                <a:ea typeface="ＭＳ Ｐゴシック"/>
              </a:rPr>
              <a:t>Justice40</a:t>
            </a:r>
            <a:r>
              <a:rPr kumimoji="0" lang="en-US" sz="2000" b="0" i="0" u="none" strike="noStrike" kern="0" cap="none" spc="0" normalizeH="0" baseline="0" noProof="0" dirty="0">
                <a:ln>
                  <a:noFill/>
                </a:ln>
                <a:solidFill>
                  <a:srgbClr val="999999">
                    <a:lumMod val="75000"/>
                  </a:srgbClr>
                </a:solidFill>
                <a:effectLst/>
                <a:uLnTx/>
                <a:uFillTx/>
                <a:latin typeface="Roboto" panose="02000000000000000000" pitchFamily="2" charset="0"/>
                <a:ea typeface="ＭＳ Ｐゴシック"/>
              </a:rPr>
              <a:t> initiative, EO 13175 Tribal Consultation, and EO 14058 Customer Experience.</a:t>
            </a:r>
            <a:endParaRPr kumimoji="0" lang="en-US" sz="2000" b="0" i="0" u="none" strike="noStrike" kern="0" cap="none" spc="0" normalizeH="0" baseline="0" noProof="0" dirty="0">
              <a:ln>
                <a:noFill/>
              </a:ln>
              <a:solidFill>
                <a:srgbClr val="999999">
                  <a:lumMod val="75000"/>
                </a:srgbClr>
              </a:solidFill>
              <a:effectLst/>
              <a:uLnTx/>
              <a:uFillTx/>
              <a:latin typeface="Arial"/>
              <a:ea typeface="ＭＳ Ｐゴシック"/>
            </a:endParaRPr>
          </a:p>
          <a:p>
            <a:pPr marL="457200" lvl="1" indent="0">
              <a:buNone/>
            </a:pPr>
            <a:endParaRPr lang="en-US" b="0" dirty="0">
              <a:solidFill>
                <a:schemeClr val="accent6">
                  <a:lumMod val="75000"/>
                </a:schemeClr>
              </a:solidFill>
              <a:effectLst/>
              <a:latin typeface="Roboto" panose="02000000000000000000" pitchFamily="2" charset="0"/>
            </a:endParaRPr>
          </a:p>
        </p:txBody>
      </p:sp>
      <p:sp>
        <p:nvSpPr>
          <p:cNvPr id="4" name="Slide Number Placeholder 3">
            <a:extLst>
              <a:ext uri="{FF2B5EF4-FFF2-40B4-BE49-F238E27FC236}">
                <a16:creationId xmlns:a16="http://schemas.microsoft.com/office/drawing/2014/main" id="{60130F6F-4FF3-4262-8775-87C9E8DD9527}"/>
              </a:ext>
            </a:extLst>
          </p:cNvPr>
          <p:cNvSpPr>
            <a:spLocks noGrp="1"/>
          </p:cNvSpPr>
          <p:nvPr>
            <p:ph type="sldNum" sz="quarter" idx="10"/>
          </p:nvPr>
        </p:nvSpPr>
        <p:spPr/>
        <p:txBody>
          <a:bodyPr/>
          <a:lstStyle/>
          <a:p>
            <a:pPr>
              <a:defRPr/>
            </a:pPr>
            <a:fld id="{32B4643D-BBDE-4897-B0CB-091B235D2EFD}" type="slidenum">
              <a:rPr lang="en-US" smtClean="0"/>
              <a:pPr>
                <a:defRPr/>
              </a:pPr>
              <a:t>4</a:t>
            </a:fld>
            <a:endParaRPr lang="en-US" dirty="0"/>
          </a:p>
        </p:txBody>
      </p:sp>
    </p:spTree>
    <p:extLst>
      <p:ext uri="{BB962C8B-B14F-4D97-AF65-F5344CB8AC3E}">
        <p14:creationId xmlns:p14="http://schemas.microsoft.com/office/powerpoint/2010/main" val="14088887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19EE-D8D8-7893-A2DB-8B3A020B241D}"/>
              </a:ext>
            </a:extLst>
          </p:cNvPr>
          <p:cNvSpPr>
            <a:spLocks noGrp="1"/>
          </p:cNvSpPr>
          <p:nvPr>
            <p:ph type="title"/>
          </p:nvPr>
        </p:nvSpPr>
        <p:spPr>
          <a:xfrm>
            <a:off x="355600" y="370829"/>
            <a:ext cx="11074400" cy="533400"/>
          </a:xfrm>
        </p:spPr>
        <p:txBody>
          <a:bodyPr/>
          <a:lstStyle/>
          <a:p>
            <a:r>
              <a:rPr lang="en-US" b="1" dirty="0"/>
              <a:t>USDA Equity Framework: The Pillars</a:t>
            </a:r>
          </a:p>
        </p:txBody>
      </p:sp>
      <p:sp>
        <p:nvSpPr>
          <p:cNvPr id="4" name="Slide Number Placeholder 3">
            <a:extLst>
              <a:ext uri="{FF2B5EF4-FFF2-40B4-BE49-F238E27FC236}">
                <a16:creationId xmlns:a16="http://schemas.microsoft.com/office/drawing/2014/main" id="{A1D437A8-6D90-E32C-3728-7CE294DF8E17}"/>
              </a:ext>
            </a:extLst>
          </p:cNvPr>
          <p:cNvSpPr>
            <a:spLocks noGrp="1"/>
          </p:cNvSpPr>
          <p:nvPr>
            <p:ph type="sldNum" sz="quarter" idx="10"/>
          </p:nvPr>
        </p:nvSpPr>
        <p:spPr>
          <a:xfrm>
            <a:off x="0" y="6481612"/>
            <a:ext cx="711200" cy="533400"/>
          </a:xfrm>
        </p:spPr>
        <p:txBody>
          <a:bodyPr/>
          <a:lstStyle/>
          <a:p>
            <a:pPr>
              <a:defRPr/>
            </a:pPr>
            <a:fld id="{32B4643D-BBDE-4897-B0CB-091B235D2EFD}" type="slidenum">
              <a:rPr lang="en-US"/>
              <a:pPr>
                <a:defRPr/>
              </a:pPr>
              <a:t>5</a:t>
            </a:fld>
            <a:endParaRPr lang="en-US"/>
          </a:p>
        </p:txBody>
      </p:sp>
      <p:pic>
        <p:nvPicPr>
          <p:cNvPr id="3" name="Picture 4" descr="usda-equity-framework-final.png">
            <a:extLst>
              <a:ext uri="{FF2B5EF4-FFF2-40B4-BE49-F238E27FC236}">
                <a16:creationId xmlns:a16="http://schemas.microsoft.com/office/drawing/2014/main" id="{6A8DCA77-CF56-40C4-5413-7B27C47BAC92}"/>
              </a:ext>
            </a:extLst>
          </p:cNvPr>
          <p:cNvPicPr>
            <a:picLocks noChangeAspect="1"/>
          </p:cNvPicPr>
          <p:nvPr/>
        </p:nvPicPr>
        <p:blipFill>
          <a:blip r:embed="rId3"/>
          <a:stretch>
            <a:fillRect/>
          </a:stretch>
        </p:blipFill>
        <p:spPr>
          <a:xfrm>
            <a:off x="3634451" y="1136689"/>
            <a:ext cx="4016415" cy="4893282"/>
          </a:xfrm>
          <a:prstGeom prst="rect">
            <a:avLst/>
          </a:prstGeom>
        </p:spPr>
      </p:pic>
    </p:spTree>
    <p:extLst>
      <p:ext uri="{BB962C8B-B14F-4D97-AF65-F5344CB8AC3E}">
        <p14:creationId xmlns:p14="http://schemas.microsoft.com/office/powerpoint/2010/main" val="5805551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E0132F-0E86-5739-C0A8-4A8CBE66EE4D}"/>
              </a:ext>
            </a:extLst>
          </p:cNvPr>
          <p:cNvSpPr>
            <a:spLocks noGrp="1"/>
          </p:cNvSpPr>
          <p:nvPr>
            <p:ph idx="1"/>
          </p:nvPr>
        </p:nvSpPr>
        <p:spPr/>
        <p:txBody>
          <a:bodyPr/>
          <a:lstStyle/>
          <a:p>
            <a:endParaRPr lang="en-US" dirty="0">
              <a:ea typeface="+mn-lt"/>
              <a:cs typeface="+mn-lt"/>
            </a:endParaRPr>
          </a:p>
          <a:p>
            <a:endParaRPr lang="en-US" dirty="0">
              <a:ea typeface="+mn-lt"/>
              <a:cs typeface="+mn-lt"/>
            </a:endParaRPr>
          </a:p>
          <a:p>
            <a:endParaRPr lang="en-US" dirty="0">
              <a:ea typeface="+mn-lt"/>
              <a:cs typeface="+mn-lt"/>
            </a:endParaRPr>
          </a:p>
          <a:p>
            <a:r>
              <a:rPr lang="en-US" dirty="0">
                <a:ea typeface="+mn-lt"/>
                <a:cs typeface="+mn-lt"/>
              </a:rPr>
              <a:t>Diverse workforce helps improve equitable access to programs</a:t>
            </a:r>
            <a:endParaRPr lang="en-US" dirty="0">
              <a:ea typeface="ＭＳ Ｐゴシック"/>
              <a:cs typeface="+mn-lt"/>
            </a:endParaRPr>
          </a:p>
          <a:p>
            <a:r>
              <a:rPr lang="en-US" dirty="0">
                <a:ea typeface="+mn-lt"/>
                <a:cs typeface="+mn-lt"/>
              </a:rPr>
              <a:t>Department's equity commitments to avoid and repair discrimination, and to lower barriers to access, helps recruit diverse workforce. </a:t>
            </a:r>
            <a:endParaRPr lang="en-US" dirty="0">
              <a:ea typeface="ＭＳ Ｐゴシック"/>
              <a:cs typeface="+mn-lt"/>
            </a:endParaRPr>
          </a:p>
          <a:p>
            <a:r>
              <a:rPr lang="en-US" dirty="0">
                <a:ea typeface="+mn-lt"/>
                <a:cs typeface="+mn-lt"/>
              </a:rPr>
              <a:t>But policy levers, skill sets, and organizational structures are different. </a:t>
            </a:r>
            <a:endParaRPr lang="en-US" dirty="0">
              <a:cs typeface="Arial"/>
            </a:endParaRPr>
          </a:p>
        </p:txBody>
      </p:sp>
      <p:sp>
        <p:nvSpPr>
          <p:cNvPr id="2" name="Slide Number Placeholder 1">
            <a:extLst>
              <a:ext uri="{FF2B5EF4-FFF2-40B4-BE49-F238E27FC236}">
                <a16:creationId xmlns:a16="http://schemas.microsoft.com/office/drawing/2014/main" id="{DB889E18-23AD-715B-B92F-968889FF8BEF}"/>
              </a:ext>
            </a:extLst>
          </p:cNvPr>
          <p:cNvSpPr>
            <a:spLocks noGrp="1"/>
          </p:cNvSpPr>
          <p:nvPr>
            <p:ph type="sldNum" sz="quarter" idx="10"/>
          </p:nvPr>
        </p:nvSpPr>
        <p:spPr/>
        <p:txBody>
          <a:bodyPr/>
          <a:lstStyle/>
          <a:p>
            <a:pPr>
              <a:defRPr/>
            </a:pPr>
            <a:fld id="{653AA051-B851-4649-A4B1-7B278808285C}" type="slidenum">
              <a:rPr lang="en-US" smtClean="0"/>
              <a:pPr>
                <a:defRPr/>
              </a:pPr>
              <a:t>6</a:t>
            </a:fld>
            <a:endParaRPr lang="en-US"/>
          </a:p>
        </p:txBody>
      </p:sp>
      <p:sp>
        <p:nvSpPr>
          <p:cNvPr id="3" name="Title 7">
            <a:extLst>
              <a:ext uri="{FF2B5EF4-FFF2-40B4-BE49-F238E27FC236}">
                <a16:creationId xmlns:a16="http://schemas.microsoft.com/office/drawing/2014/main" id="{8AD9044F-3453-0D58-94E0-B5B209639366}"/>
              </a:ext>
            </a:extLst>
          </p:cNvPr>
          <p:cNvSpPr txBox="1">
            <a:spLocks/>
          </p:cNvSpPr>
          <p:nvPr/>
        </p:nvSpPr>
        <p:spPr>
          <a:xfrm>
            <a:off x="355600" y="316935"/>
            <a:ext cx="8382000" cy="533400"/>
          </a:xfrm>
          <a:prstGeom prst="rect">
            <a:avLst/>
          </a:prstGeom>
        </p:spPr>
        <p:txBody>
          <a:bodyPr lIns="91440" tIns="45720" rIns="91440" bIns="45720" anchor="ctr"/>
          <a:lstStyle>
            <a:lvl1pPr algn="l" rtl="0" eaLnBrk="0" fontAlgn="base" hangingPunct="0">
              <a:spcBef>
                <a:spcPct val="0"/>
              </a:spcBef>
              <a:spcAft>
                <a:spcPct val="0"/>
              </a:spcAft>
              <a:defRPr sz="3600">
                <a:solidFill>
                  <a:schemeClr val="bg2"/>
                </a:solidFill>
                <a:latin typeface="+mj-lt"/>
                <a:ea typeface="+mj-ea"/>
                <a:cs typeface="ＭＳ Ｐゴシック"/>
              </a:defRPr>
            </a:lvl1pPr>
            <a:lvl2pPr algn="l" rtl="0" eaLnBrk="0" fontAlgn="base" hangingPunct="0">
              <a:spcBef>
                <a:spcPct val="0"/>
              </a:spcBef>
              <a:spcAft>
                <a:spcPct val="0"/>
              </a:spcAft>
              <a:defRPr sz="3600">
                <a:solidFill>
                  <a:schemeClr val="bg2"/>
                </a:solidFill>
                <a:latin typeface="Arial" charset="0"/>
                <a:ea typeface="ＭＳ Ｐゴシック" pitchFamily="96" charset="-128"/>
                <a:cs typeface="ＭＳ Ｐゴシック"/>
              </a:defRPr>
            </a:lvl2pPr>
            <a:lvl3pPr algn="l" rtl="0" eaLnBrk="0" fontAlgn="base" hangingPunct="0">
              <a:spcBef>
                <a:spcPct val="0"/>
              </a:spcBef>
              <a:spcAft>
                <a:spcPct val="0"/>
              </a:spcAft>
              <a:defRPr sz="3600">
                <a:solidFill>
                  <a:schemeClr val="bg2"/>
                </a:solidFill>
                <a:latin typeface="Arial" charset="0"/>
                <a:ea typeface="ＭＳ Ｐゴシック" pitchFamily="96" charset="-128"/>
                <a:cs typeface="ＭＳ Ｐゴシック"/>
              </a:defRPr>
            </a:lvl3pPr>
            <a:lvl4pPr algn="l" rtl="0" eaLnBrk="0" fontAlgn="base" hangingPunct="0">
              <a:spcBef>
                <a:spcPct val="0"/>
              </a:spcBef>
              <a:spcAft>
                <a:spcPct val="0"/>
              </a:spcAft>
              <a:defRPr sz="3600">
                <a:solidFill>
                  <a:schemeClr val="bg2"/>
                </a:solidFill>
                <a:latin typeface="Arial" charset="0"/>
                <a:ea typeface="ＭＳ Ｐゴシック" pitchFamily="96" charset="-128"/>
                <a:cs typeface="ＭＳ Ｐゴシック"/>
              </a:defRPr>
            </a:lvl4pPr>
            <a:lvl5pPr algn="l" rtl="0" eaLnBrk="0" fontAlgn="base" hangingPunct="0">
              <a:spcBef>
                <a:spcPct val="0"/>
              </a:spcBef>
              <a:spcAft>
                <a:spcPct val="0"/>
              </a:spcAft>
              <a:defRPr sz="3600">
                <a:solidFill>
                  <a:schemeClr val="bg2"/>
                </a:solidFill>
                <a:latin typeface="Arial" charset="0"/>
                <a:ea typeface="ＭＳ Ｐゴシック" pitchFamily="96" charset="-128"/>
                <a:cs typeface="ＭＳ Ｐゴシック"/>
              </a:defRPr>
            </a:lvl5pPr>
            <a:lvl6pPr marL="457200" algn="l" rtl="0" fontAlgn="base">
              <a:spcBef>
                <a:spcPct val="0"/>
              </a:spcBef>
              <a:spcAft>
                <a:spcPct val="0"/>
              </a:spcAft>
              <a:defRPr sz="3600">
                <a:solidFill>
                  <a:schemeClr val="bg2"/>
                </a:solidFill>
                <a:latin typeface="Arial" charset="0"/>
                <a:ea typeface="ＭＳ Ｐゴシック" pitchFamily="96" charset="-128"/>
              </a:defRPr>
            </a:lvl6pPr>
            <a:lvl7pPr marL="914400" algn="l" rtl="0" fontAlgn="base">
              <a:spcBef>
                <a:spcPct val="0"/>
              </a:spcBef>
              <a:spcAft>
                <a:spcPct val="0"/>
              </a:spcAft>
              <a:defRPr sz="3600">
                <a:solidFill>
                  <a:schemeClr val="bg2"/>
                </a:solidFill>
                <a:latin typeface="Arial" charset="0"/>
                <a:ea typeface="ＭＳ Ｐゴシック" pitchFamily="96" charset="-128"/>
              </a:defRPr>
            </a:lvl7pPr>
            <a:lvl8pPr marL="1371600" algn="l" rtl="0" fontAlgn="base">
              <a:spcBef>
                <a:spcPct val="0"/>
              </a:spcBef>
              <a:spcAft>
                <a:spcPct val="0"/>
              </a:spcAft>
              <a:defRPr sz="3600">
                <a:solidFill>
                  <a:schemeClr val="bg2"/>
                </a:solidFill>
                <a:latin typeface="Arial" charset="0"/>
                <a:ea typeface="ＭＳ Ｐゴシック" pitchFamily="96" charset="-128"/>
              </a:defRPr>
            </a:lvl8pPr>
            <a:lvl9pPr marL="1828800" algn="l" rtl="0" fontAlgn="base">
              <a:spcBef>
                <a:spcPct val="0"/>
              </a:spcBef>
              <a:spcAft>
                <a:spcPct val="0"/>
              </a:spcAft>
              <a:defRPr sz="3600">
                <a:solidFill>
                  <a:schemeClr val="bg2"/>
                </a:solidFill>
                <a:latin typeface="Arial" charset="0"/>
                <a:ea typeface="ＭＳ Ｐゴシック" pitchFamily="96" charset="-128"/>
              </a:defRPr>
            </a:lvl9pPr>
          </a:lstStyle>
          <a:p>
            <a:r>
              <a:rPr lang="en-US" sz="3200" b="1" kern="0" dirty="0">
                <a:solidFill>
                  <a:schemeClr val="bg1"/>
                </a:solidFill>
              </a:rPr>
              <a:t>Program Equity Interaction with DEIA</a:t>
            </a:r>
          </a:p>
        </p:txBody>
      </p:sp>
      <p:pic>
        <p:nvPicPr>
          <p:cNvPr id="6" name="Picture 6">
            <a:extLst>
              <a:ext uri="{FF2B5EF4-FFF2-40B4-BE49-F238E27FC236}">
                <a16:creationId xmlns:a16="http://schemas.microsoft.com/office/drawing/2014/main" id="{DE782D19-B1C0-1F20-1AFB-62BD58CDF4A1}"/>
              </a:ext>
            </a:extLst>
          </p:cNvPr>
          <p:cNvPicPr>
            <a:picLocks noChangeAspect="1"/>
          </p:cNvPicPr>
          <p:nvPr/>
        </p:nvPicPr>
        <p:blipFill>
          <a:blip r:embed="rId2"/>
          <a:stretch>
            <a:fillRect/>
          </a:stretch>
        </p:blipFill>
        <p:spPr>
          <a:xfrm>
            <a:off x="3817716" y="1231335"/>
            <a:ext cx="3717402" cy="2169288"/>
          </a:xfrm>
          <a:prstGeom prst="rect">
            <a:avLst/>
          </a:prstGeom>
        </p:spPr>
      </p:pic>
    </p:spTree>
    <p:extLst>
      <p:ext uri="{BB962C8B-B14F-4D97-AF65-F5344CB8AC3E}">
        <p14:creationId xmlns:p14="http://schemas.microsoft.com/office/powerpoint/2010/main" val="2275327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69E4-64E1-2495-44DD-AE7CC93092A6}"/>
              </a:ext>
            </a:extLst>
          </p:cNvPr>
          <p:cNvSpPr>
            <a:spLocks noGrp="1"/>
          </p:cNvSpPr>
          <p:nvPr>
            <p:ph type="title"/>
          </p:nvPr>
        </p:nvSpPr>
        <p:spPr>
          <a:xfrm>
            <a:off x="508000" y="329784"/>
            <a:ext cx="11074400" cy="914400"/>
          </a:xfrm>
        </p:spPr>
        <p:txBody>
          <a:bodyPr/>
          <a:lstStyle/>
          <a:p>
            <a:r>
              <a:rPr lang="en-US" b="1" dirty="0"/>
              <a:t>Internal DEIA Overview </a:t>
            </a:r>
          </a:p>
        </p:txBody>
      </p:sp>
      <p:sp>
        <p:nvSpPr>
          <p:cNvPr id="3" name="Content Placeholder 2">
            <a:extLst>
              <a:ext uri="{FF2B5EF4-FFF2-40B4-BE49-F238E27FC236}">
                <a16:creationId xmlns:a16="http://schemas.microsoft.com/office/drawing/2014/main" id="{4598B3D9-D082-C236-B610-567DE062790A}"/>
              </a:ext>
            </a:extLst>
          </p:cNvPr>
          <p:cNvSpPr>
            <a:spLocks noGrp="1"/>
          </p:cNvSpPr>
          <p:nvPr>
            <p:ph idx="1"/>
          </p:nvPr>
        </p:nvSpPr>
        <p:spPr>
          <a:xfrm>
            <a:off x="508000" y="1244184"/>
            <a:ext cx="11175999" cy="5283376"/>
          </a:xfrm>
        </p:spPr>
        <p:txBody>
          <a:bodyPr/>
          <a:lstStyle/>
          <a:p>
            <a:pPr marL="0" indent="0">
              <a:buNone/>
            </a:pPr>
            <a:r>
              <a:rPr lang="en-US" b="1" dirty="0">
                <a:ea typeface="+mn-lt"/>
                <a:cs typeface="+mn-lt"/>
              </a:rPr>
              <a:t>USDA is expanding investments to improve its DEIA leadership and management for an </a:t>
            </a:r>
            <a:r>
              <a:rPr lang="en-US" b="1" u="sng" dirty="0">
                <a:ea typeface="+mn-lt"/>
                <a:cs typeface="+mn-lt"/>
              </a:rPr>
              <a:t>internal workforce</a:t>
            </a:r>
            <a:r>
              <a:rPr lang="en-US" b="1" dirty="0">
                <a:ea typeface="+mn-lt"/>
                <a:cs typeface="+mn-lt"/>
              </a:rPr>
              <a:t> where all employees are treated with dignity and respect and thrive in their contributions to USDA’s mission.</a:t>
            </a:r>
            <a:r>
              <a:rPr lang="en-US" dirty="0">
                <a:ea typeface="+mn-lt"/>
                <a:cs typeface="+mn-lt"/>
              </a:rPr>
              <a:t> </a:t>
            </a:r>
            <a:endParaRPr lang="en-US" dirty="0">
              <a:ea typeface="ＭＳ Ｐゴシック"/>
              <a:cs typeface="+mn-lt"/>
            </a:endParaRPr>
          </a:p>
          <a:p>
            <a:pPr marL="626745" lvl="1" indent="-169545"/>
            <a:r>
              <a:rPr lang="en-US" sz="2200" dirty="0">
                <a:solidFill>
                  <a:srgbClr val="045A93"/>
                </a:solidFill>
                <a:ea typeface="+mn-lt"/>
                <a:cs typeface="+mn-lt"/>
              </a:rPr>
              <a:t>Cultivating a workforce that draws from the full diversity of the nation.</a:t>
            </a:r>
            <a:endParaRPr lang="en-US" sz="2200" dirty="0">
              <a:solidFill>
                <a:srgbClr val="045A93"/>
              </a:solidFill>
            </a:endParaRPr>
          </a:p>
          <a:p>
            <a:pPr marL="626745" lvl="1" indent="-169545"/>
            <a:r>
              <a:rPr lang="en-US" sz="2200" dirty="0">
                <a:solidFill>
                  <a:srgbClr val="045A93"/>
                </a:solidFill>
                <a:ea typeface="+mn-lt"/>
                <a:cs typeface="+mn-lt"/>
              </a:rPr>
              <a:t>Strengthening our ability to recruit, hire, develop, promote, and retain our nation’s talent; </a:t>
            </a:r>
            <a:endParaRPr lang="en-US" sz="2200" dirty="0">
              <a:solidFill>
                <a:srgbClr val="045A93"/>
              </a:solidFill>
            </a:endParaRPr>
          </a:p>
          <a:p>
            <a:pPr marL="626745" lvl="1" indent="-169545"/>
            <a:r>
              <a:rPr lang="en-US" sz="2200" dirty="0">
                <a:solidFill>
                  <a:srgbClr val="045A93"/>
                </a:solidFill>
                <a:ea typeface="+mn-lt"/>
                <a:cs typeface="+mn-lt"/>
              </a:rPr>
              <a:t>Remove barriers to equal opportunity; and </a:t>
            </a:r>
            <a:endParaRPr lang="en-US" sz="2200" dirty="0">
              <a:solidFill>
                <a:srgbClr val="045A93"/>
              </a:solidFill>
            </a:endParaRPr>
          </a:p>
          <a:p>
            <a:pPr marL="626745" lvl="1" indent="-169545"/>
            <a:r>
              <a:rPr lang="en-US" sz="2200" dirty="0">
                <a:solidFill>
                  <a:srgbClr val="045A93"/>
                </a:solidFill>
                <a:ea typeface="+mn-lt"/>
                <a:cs typeface="+mn-lt"/>
              </a:rPr>
              <a:t>Foster a culture of leaders and employees who excellence as an inclusive, innovative, and high performing workforce. </a:t>
            </a:r>
            <a:endParaRPr lang="en-US" sz="2200" dirty="0">
              <a:solidFill>
                <a:srgbClr val="045A93"/>
              </a:solidFill>
            </a:endParaRPr>
          </a:p>
          <a:p>
            <a:endParaRPr lang="en-US" dirty="0">
              <a:cs typeface="Arial"/>
            </a:endParaRPr>
          </a:p>
        </p:txBody>
      </p:sp>
      <p:sp>
        <p:nvSpPr>
          <p:cNvPr id="4" name="Slide Number Placeholder 3">
            <a:extLst>
              <a:ext uri="{FF2B5EF4-FFF2-40B4-BE49-F238E27FC236}">
                <a16:creationId xmlns:a16="http://schemas.microsoft.com/office/drawing/2014/main" id="{04E44122-EA18-0A44-1DCA-838CF196061D}"/>
              </a:ext>
            </a:extLst>
          </p:cNvPr>
          <p:cNvSpPr>
            <a:spLocks noGrp="1"/>
          </p:cNvSpPr>
          <p:nvPr>
            <p:ph type="sldNum" sz="quarter" idx="10"/>
          </p:nvPr>
        </p:nvSpPr>
        <p:spPr/>
        <p:txBody>
          <a:bodyPr/>
          <a:lstStyle/>
          <a:p>
            <a:pPr>
              <a:defRPr/>
            </a:pPr>
            <a:fld id="{32B4643D-BBDE-4897-B0CB-091B235D2EFD}" type="slidenum">
              <a:rPr lang="en-US" smtClean="0"/>
              <a:pPr>
                <a:defRPr/>
              </a:pPr>
              <a:t>7</a:t>
            </a:fld>
            <a:endParaRPr lang="en-US"/>
          </a:p>
        </p:txBody>
      </p:sp>
    </p:spTree>
    <p:extLst>
      <p:ext uri="{BB962C8B-B14F-4D97-AF65-F5344CB8AC3E}">
        <p14:creationId xmlns:p14="http://schemas.microsoft.com/office/powerpoint/2010/main" val="21375020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546ABF3-3087-190C-E640-C3870FD64A77}"/>
              </a:ext>
            </a:extLst>
          </p:cNvPr>
          <p:cNvSpPr>
            <a:spLocks noGrp="1"/>
          </p:cNvSpPr>
          <p:nvPr>
            <p:ph type="title"/>
          </p:nvPr>
        </p:nvSpPr>
        <p:spPr>
          <a:xfrm>
            <a:off x="508000" y="219075"/>
            <a:ext cx="11074400" cy="914400"/>
          </a:xfrm>
        </p:spPr>
        <p:txBody>
          <a:bodyPr vert="horz" wrap="square" lIns="0" tIns="45720" rIns="0" bIns="45720" numCol="1" anchor="ctr" anchorCtr="0" compatLnSpc="1">
            <a:prstTxWarp prst="textNoShape">
              <a:avLst/>
            </a:prstTxWarp>
            <a:normAutofit/>
          </a:bodyPr>
          <a:lstStyle/>
          <a:p>
            <a:r>
              <a:rPr lang="en-US" b="1" dirty="0">
                <a:latin typeface="+mj-lt"/>
                <a:ea typeface="+mj-ea"/>
                <a:cs typeface="ＭＳ Ｐゴシック"/>
              </a:rPr>
              <a:t>USDA DEIA Strategic Plan Approach</a:t>
            </a:r>
          </a:p>
        </p:txBody>
      </p:sp>
      <p:sp>
        <p:nvSpPr>
          <p:cNvPr id="14" name="TextBox 13">
            <a:extLst>
              <a:ext uri="{FF2B5EF4-FFF2-40B4-BE49-F238E27FC236}">
                <a16:creationId xmlns:a16="http://schemas.microsoft.com/office/drawing/2014/main" id="{E2CD708D-C463-F6B2-7313-472DAC47C374}"/>
              </a:ext>
            </a:extLst>
          </p:cNvPr>
          <p:cNvSpPr txBox="1"/>
          <p:nvPr/>
        </p:nvSpPr>
        <p:spPr bwMode="auto">
          <a:xfrm>
            <a:off x="711198" y="1133475"/>
            <a:ext cx="10871200" cy="1378497"/>
          </a:xfrm>
          <a:prstGeom prst="rect">
            <a:avLst/>
          </a:prstGeom>
          <a:noFill/>
          <a:ln w="9525">
            <a:noFill/>
            <a:miter lim="800000"/>
            <a:headEnd/>
            <a:tailEnd/>
          </a:ln>
        </p:spPr>
        <p:txBody>
          <a:bodyPr vert="horz" wrap="square" lIns="0" tIns="45720" rIns="0" bIns="45720" numCol="1" rtlCol="0" anchor="t" anchorCtr="0" compatLnSpc="1">
            <a:prstTxWarp prst="textNoShape">
              <a:avLst/>
            </a:prstTxWarp>
            <a:noAutofit/>
          </a:bodyPr>
          <a:lstStyle/>
          <a:p>
            <a:pPr marR="0" defTabSz="914400" latinLnBrk="0">
              <a:spcBef>
                <a:spcPct val="20000"/>
              </a:spcBef>
              <a:spcAft>
                <a:spcPct val="35000"/>
              </a:spcAft>
              <a:buClr>
                <a:srgbClr val="1E6119"/>
              </a:buClr>
              <a:buSzTx/>
              <a:tabLst/>
              <a:defRPr/>
            </a:pPr>
            <a:r>
              <a:rPr kumimoji="0" lang="en-US" sz="2800" b="0" i="0" u="none" strike="noStrike" kern="1200" cap="none" spc="0" normalizeH="0" baseline="0" noProof="0" dirty="0">
                <a:ln>
                  <a:noFill/>
                </a:ln>
                <a:solidFill>
                  <a:srgbClr val="045A93"/>
                </a:solidFill>
                <a:effectLst/>
                <a:uLnTx/>
                <a:uFillTx/>
                <a:latin typeface="+mn-lt"/>
                <a:ea typeface="+mn-ea"/>
              </a:rPr>
              <a:t>At the core of </a:t>
            </a:r>
            <a:r>
              <a:rPr kumimoji="0" lang="en-US" sz="2800" b="0" i="0" u="sng" strike="noStrike" kern="1200" cap="none" spc="0" normalizeH="0" baseline="0" noProof="0" dirty="0">
                <a:ln>
                  <a:noFill/>
                </a:ln>
                <a:solidFill>
                  <a:srgbClr val="045A93"/>
                </a:solidFill>
                <a:effectLst/>
                <a:uLnTx/>
                <a:uFillTx/>
                <a:latin typeface="+mn-lt"/>
                <a:ea typeface="+mn-ea"/>
                <a:hlinkClick r:id="rId2"/>
              </a:rPr>
              <a:t>USDA’s DEIA Strategic Plan</a:t>
            </a:r>
            <a:r>
              <a:rPr kumimoji="0" lang="en-US" sz="2800" b="0" i="0" u="none" strike="noStrike" kern="1200" cap="none" spc="0" normalizeH="0" baseline="0" noProof="0" dirty="0">
                <a:ln>
                  <a:noFill/>
                </a:ln>
                <a:solidFill>
                  <a:srgbClr val="045A93"/>
                </a:solidFill>
                <a:effectLst/>
                <a:uLnTx/>
                <a:uFillTx/>
                <a:latin typeface="+mn-lt"/>
                <a:ea typeface="+mn-ea"/>
              </a:rPr>
              <a:t> are six goals that will be </a:t>
            </a:r>
            <a:r>
              <a:rPr lang="en-US" sz="2800" dirty="0">
                <a:solidFill>
                  <a:srgbClr val="045A93"/>
                </a:solidFill>
                <a:latin typeface="+mn-lt"/>
                <a:ea typeface="+mn-ea"/>
              </a:rPr>
              <a:t>the foundation for</a:t>
            </a:r>
            <a:r>
              <a:rPr kumimoji="0" lang="en-US" sz="2800" b="0" i="0" u="none" strike="noStrike" kern="1200" cap="none" spc="0" normalizeH="0" baseline="0" noProof="0" dirty="0">
                <a:ln>
                  <a:noFill/>
                </a:ln>
                <a:solidFill>
                  <a:srgbClr val="045A93"/>
                </a:solidFill>
                <a:effectLst/>
                <a:uLnTx/>
                <a:uFillTx/>
                <a:latin typeface="+mn-lt"/>
                <a:ea typeface="+mn-ea"/>
              </a:rPr>
              <a:t> our activities for the next five years.  </a:t>
            </a:r>
          </a:p>
        </p:txBody>
      </p:sp>
      <p:sp>
        <p:nvSpPr>
          <p:cNvPr id="4" name="Slide Number Placeholder 3">
            <a:extLst>
              <a:ext uri="{FF2B5EF4-FFF2-40B4-BE49-F238E27FC236}">
                <a16:creationId xmlns:a16="http://schemas.microsoft.com/office/drawing/2014/main" id="{7E85B1AD-3AEB-BE6C-7FCE-62DAAC68A772}"/>
              </a:ext>
            </a:extLst>
          </p:cNvPr>
          <p:cNvSpPr>
            <a:spLocks noGrp="1"/>
          </p:cNvSpPr>
          <p:nvPr>
            <p:ph type="sldNum" sz="quarter" idx="10"/>
          </p:nvPr>
        </p:nvSpPr>
        <p:spPr>
          <a:xfrm>
            <a:off x="0" y="6324600"/>
            <a:ext cx="711200" cy="533400"/>
          </a:xfrm>
        </p:spPr>
        <p:txBody>
          <a:bodyPr vert="horz" wrap="square" lIns="91440" tIns="45720" rIns="91440" bIns="45720" numCol="1" anchor="ctr" anchorCtr="1" compatLnSpc="1">
            <a:prstTxWarp prst="textNoShape">
              <a:avLst/>
            </a:prstTxWarp>
            <a:normAutofit/>
          </a:bodyPr>
          <a:lstStyle/>
          <a:p>
            <a:pPr>
              <a:spcAft>
                <a:spcPts val="600"/>
              </a:spcAft>
              <a:defRPr/>
            </a:pPr>
            <a:fld id="{32B4643D-BBDE-4897-B0CB-091B235D2EFD}" type="slidenum">
              <a:rPr lang="en-US" kern="1200">
                <a:latin typeface="Arial" charset="0"/>
                <a:ea typeface="ＭＳ Ｐゴシック" pitchFamily="96" charset="-128"/>
                <a:cs typeface="+mn-cs"/>
              </a:rPr>
              <a:pPr>
                <a:spcAft>
                  <a:spcPts val="600"/>
                </a:spcAft>
                <a:defRPr/>
              </a:pPr>
              <a:t>8</a:t>
            </a:fld>
            <a:endParaRPr lang="en-US" kern="1200">
              <a:latin typeface="Arial" charset="0"/>
              <a:ea typeface="ＭＳ Ｐゴシック" pitchFamily="96" charset="-128"/>
              <a:cs typeface="+mn-cs"/>
            </a:endParaRPr>
          </a:p>
        </p:txBody>
      </p:sp>
      <p:graphicFrame>
        <p:nvGraphicFramePr>
          <p:cNvPr id="16" name="TextBox 7">
            <a:extLst>
              <a:ext uri="{FF2B5EF4-FFF2-40B4-BE49-F238E27FC236}">
                <a16:creationId xmlns:a16="http://schemas.microsoft.com/office/drawing/2014/main" id="{18B37E2D-E589-E4EF-CEF0-C53AE6FFEE7D}"/>
              </a:ext>
            </a:extLst>
          </p:cNvPr>
          <p:cNvGraphicFramePr/>
          <p:nvPr>
            <p:extLst>
              <p:ext uri="{D42A27DB-BD31-4B8C-83A1-F6EECF244321}">
                <p14:modId xmlns:p14="http://schemas.microsoft.com/office/powerpoint/2010/main" val="2516579159"/>
              </p:ext>
            </p:extLst>
          </p:nvPr>
        </p:nvGraphicFramePr>
        <p:xfrm>
          <a:off x="711201" y="2133600"/>
          <a:ext cx="10871200" cy="409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0144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5313-6400-7501-0686-30930F4F49C3}"/>
              </a:ext>
            </a:extLst>
          </p:cNvPr>
          <p:cNvSpPr>
            <a:spLocks noGrp="1"/>
          </p:cNvSpPr>
          <p:nvPr>
            <p:ph type="title"/>
          </p:nvPr>
        </p:nvSpPr>
        <p:spPr>
          <a:xfrm>
            <a:off x="508000" y="219075"/>
            <a:ext cx="11074400" cy="914400"/>
          </a:xfrm>
        </p:spPr>
        <p:txBody>
          <a:bodyPr wrap="square" anchor="ctr">
            <a:normAutofit/>
          </a:bodyPr>
          <a:lstStyle/>
          <a:p>
            <a:r>
              <a:rPr lang="en-US" dirty="0"/>
              <a:t>FY 23 – 24 Next Steps for CDIO Office</a:t>
            </a:r>
          </a:p>
        </p:txBody>
      </p:sp>
      <p:sp>
        <p:nvSpPr>
          <p:cNvPr id="4" name="Slide Number Placeholder 3">
            <a:extLst>
              <a:ext uri="{FF2B5EF4-FFF2-40B4-BE49-F238E27FC236}">
                <a16:creationId xmlns:a16="http://schemas.microsoft.com/office/drawing/2014/main" id="{72EF8596-8CA2-DC53-A116-7D8C7013E05C}"/>
              </a:ext>
            </a:extLst>
          </p:cNvPr>
          <p:cNvSpPr>
            <a:spLocks noGrp="1"/>
          </p:cNvSpPr>
          <p:nvPr>
            <p:ph type="sldNum" sz="quarter" idx="10"/>
          </p:nvPr>
        </p:nvSpPr>
        <p:spPr>
          <a:xfrm>
            <a:off x="0" y="6324600"/>
            <a:ext cx="711200" cy="533400"/>
          </a:xfrm>
        </p:spPr>
        <p:txBody>
          <a:bodyPr wrap="square" anchor="ctr">
            <a:normAutofit/>
          </a:bodyPr>
          <a:lstStyle/>
          <a:p>
            <a:pPr>
              <a:spcAft>
                <a:spcPts val="600"/>
              </a:spcAft>
              <a:defRPr/>
            </a:pPr>
            <a:fld id="{32B4643D-BBDE-4897-B0CB-091B235D2EFD}" type="slidenum">
              <a:rPr lang="en-US" smtClean="0"/>
              <a:pPr>
                <a:spcAft>
                  <a:spcPts val="600"/>
                </a:spcAft>
                <a:defRPr/>
              </a:pPr>
              <a:t>9</a:t>
            </a:fld>
            <a:endParaRPr lang="en-US"/>
          </a:p>
        </p:txBody>
      </p:sp>
      <p:graphicFrame>
        <p:nvGraphicFramePr>
          <p:cNvPr id="6" name="Content Placeholder 2">
            <a:extLst>
              <a:ext uri="{FF2B5EF4-FFF2-40B4-BE49-F238E27FC236}">
                <a16:creationId xmlns:a16="http://schemas.microsoft.com/office/drawing/2014/main" id="{54A4D737-1164-C7DE-C45E-3461F10BD17B}"/>
              </a:ext>
            </a:extLst>
          </p:cNvPr>
          <p:cNvGraphicFramePr>
            <a:graphicFrameLocks noGrp="1"/>
          </p:cNvGraphicFramePr>
          <p:nvPr>
            <p:ph idx="1"/>
            <p:extLst>
              <p:ext uri="{D42A27DB-BD31-4B8C-83A1-F6EECF244321}">
                <p14:modId xmlns:p14="http://schemas.microsoft.com/office/powerpoint/2010/main" val="51871919"/>
              </p:ext>
            </p:extLst>
          </p:nvPr>
        </p:nvGraphicFramePr>
        <p:xfrm>
          <a:off x="508000" y="1371600"/>
          <a:ext cx="11074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360202"/>
      </p:ext>
    </p:extLst>
  </p:cSld>
  <p:clrMapOvr>
    <a:masterClrMapping/>
  </p:clrMapOvr>
  <p:transition/>
</p:sld>
</file>

<file path=ppt/theme/theme1.xml><?xml version="1.0" encoding="utf-8"?>
<a:theme xmlns:a="http://schemas.openxmlformats.org/drawingml/2006/main" name="USDA">
  <a:themeElements>
    <a:clrScheme name="Custom 1">
      <a:dk1>
        <a:srgbClr val="555555"/>
      </a:dk1>
      <a:lt1>
        <a:srgbClr val="FFFFFF"/>
      </a:lt1>
      <a:dk2>
        <a:srgbClr val="002060"/>
      </a:dk2>
      <a:lt2>
        <a:srgbClr val="FFFFFF"/>
      </a:lt2>
      <a:accent1>
        <a:srgbClr val="002060"/>
      </a:accent1>
      <a:accent2>
        <a:srgbClr val="BBBBBB"/>
      </a:accent2>
      <a:accent3>
        <a:srgbClr val="FFFFFF"/>
      </a:accent3>
      <a:accent4>
        <a:srgbClr val="474747"/>
      </a:accent4>
      <a:accent5>
        <a:srgbClr val="4949F9"/>
      </a:accent5>
      <a:accent6>
        <a:srgbClr val="999999"/>
      </a:accent6>
      <a:hlink>
        <a:srgbClr val="163FEE"/>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DA" id="{F29B68F6-B6B6-4BFC-97AF-DCCA0FA7C1F1}" vid="{711BBBF7-0404-40BB-9322-E1C15A56CEF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a00bb8-6d7f-4e3c-8312-7f351bff4d2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83928CA0618E4D9C974D383EE94B9A" ma:contentTypeVersion="11" ma:contentTypeDescription="Create a new document." ma:contentTypeScope="" ma:versionID="930df08a9f495fa70db3a5d9eea4f16f">
  <xsd:schema xmlns:xsd="http://www.w3.org/2001/XMLSchema" xmlns:xs="http://www.w3.org/2001/XMLSchema" xmlns:p="http://schemas.microsoft.com/office/2006/metadata/properties" xmlns:ns2="19a00bb8-6d7f-4e3c-8312-7f351bff4d26" xmlns:ns3="8989e98d-8211-4807-b8e1-a918a0aa67ff" targetNamespace="http://schemas.microsoft.com/office/2006/metadata/properties" ma:root="true" ma:fieldsID="4d7144c2b6cc1c2b5cfe9838ed798c9e" ns2:_="" ns3:_="">
    <xsd:import namespace="19a00bb8-6d7f-4e3c-8312-7f351bff4d26"/>
    <xsd:import namespace="8989e98d-8211-4807-b8e1-a918a0aa67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00bb8-6d7f-4e3c-8312-7f351bff4d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9e98d-8211-4807-b8e1-a918a0aa67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43BD18-9D62-42C7-9A08-6B7AE2AAF5C8}">
  <ds:schemaRefs>
    <ds:schemaRef ds:uri="19a00bb8-6d7f-4e3c-8312-7f351bff4d26"/>
    <ds:schemaRef ds:uri="581d7d16-5d2e-49a1-945b-2afca69c4cd2"/>
    <ds:schemaRef ds:uri="b073c20a-bbe0-423f-92ec-602a685dd3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58B142-FD95-4E2D-8EB0-FCFC7B5A20A1}">
  <ds:schemaRefs>
    <ds:schemaRef ds:uri="19a00bb8-6d7f-4e3c-8312-7f351bff4d26"/>
    <ds:schemaRef ds:uri="8989e98d-8211-4807-b8e1-a918a0aa67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1F2286-72E7-4868-ABF3-62290B6395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11227</TotalTime>
  <Words>1361</Words>
  <Application>Microsoft Office PowerPoint</Application>
  <PresentationFormat>Widescreen</PresentationFormat>
  <Paragraphs>108</Paragraphs>
  <Slides>12</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Book Antiqua</vt:lpstr>
      <vt:lpstr>Calibri</vt:lpstr>
      <vt:lpstr>Calibri Light</vt:lpstr>
      <vt:lpstr>Cambria</vt:lpstr>
      <vt:lpstr>Helvetica</vt:lpstr>
      <vt:lpstr>Roboto</vt:lpstr>
      <vt:lpstr>Source Sans Pro</vt:lpstr>
      <vt:lpstr>Times New Roman</vt:lpstr>
      <vt:lpstr>Wingdings</vt:lpstr>
      <vt:lpstr>USDA</vt:lpstr>
      <vt:lpstr>2_Office Theme</vt:lpstr>
      <vt:lpstr>For assistance in accessing this document, please contact nareee@usda.gov.</vt:lpstr>
      <vt:lpstr>   The Role of  Diversity, Equity, Inclusion and Accessibility at USDA   </vt:lpstr>
      <vt:lpstr>About Me</vt:lpstr>
      <vt:lpstr>Federal Government DEIA Efforts</vt:lpstr>
      <vt:lpstr>USDA Equity Framework: The Pillars</vt:lpstr>
      <vt:lpstr>PowerPoint Presentation</vt:lpstr>
      <vt:lpstr>Internal DEIA Overview </vt:lpstr>
      <vt:lpstr>USDA DEIA Strategic Plan Approach</vt:lpstr>
      <vt:lpstr>FY 23 – 24 Next Steps for CDIO Office</vt:lpstr>
      <vt:lpstr>Institutionalizing Systems and Structures</vt:lpstr>
      <vt:lpstr>Activating Communication, Engagement and Learning</vt:lpstr>
      <vt:lpstr> LTonya.Davis@usda.gov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QSR Template</dc:title>
  <dc:creator>Gardner, Maureen - OSEC, Washington, DC</dc:creator>
  <cp:lastModifiedBy>Ball, Sandra - REE-ARS</cp:lastModifiedBy>
  <cp:revision>120</cp:revision>
  <cp:lastPrinted>2019-11-22T22:37:16Z</cp:lastPrinted>
  <dcterms:created xsi:type="dcterms:W3CDTF">2019-11-11T18:14:04Z</dcterms:created>
  <dcterms:modified xsi:type="dcterms:W3CDTF">2023-07-10T16:05:59Z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0x010100830AA4706AA6854F913B80331A8BEA9B</vt:lpwstr>
  </property>
  <property fmtid="{D5CDD505-2E9C-101B-9397-08002B2CF9AE}" pid="3" name="MediaServiceImageTags">
    <vt:lpwstr/>
  </property>
</Properties>
</file>